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257" r:id="rId5"/>
    <p:sldId id="277" r:id="rId6"/>
    <p:sldId id="302" r:id="rId7"/>
    <p:sldId id="299" r:id="rId8"/>
    <p:sldId id="313" r:id="rId9"/>
    <p:sldId id="320" r:id="rId10"/>
    <p:sldId id="321" r:id="rId11"/>
    <p:sldId id="304" r:id="rId12"/>
    <p:sldId id="280" r:id="rId13"/>
    <p:sldId id="316" r:id="rId14"/>
    <p:sldId id="317" r:id="rId15"/>
    <p:sldId id="278" r:id="rId16"/>
    <p:sldId id="318" r:id="rId17"/>
    <p:sldId id="305" r:id="rId18"/>
    <p:sldId id="306" r:id="rId19"/>
    <p:sldId id="291" r:id="rId20"/>
    <p:sldId id="307" r:id="rId21"/>
    <p:sldId id="308" r:id="rId22"/>
    <p:sldId id="309" r:id="rId23"/>
    <p:sldId id="319" r:id="rId24"/>
    <p:sldId id="303" r:id="rId25"/>
    <p:sldId id="262" r:id="rId26"/>
    <p:sldId id="310" r:id="rId27"/>
    <p:sldId id="311" r:id="rId28"/>
    <p:sldId id="312" r:id="rId29"/>
    <p:sldId id="290" r:id="rId30"/>
    <p:sldId id="293" r:id="rId31"/>
    <p:sldId id="296" r:id="rId32"/>
    <p:sldId id="279" r:id="rId33"/>
    <p:sldId id="264" r:id="rId34"/>
    <p:sldId id="272" r:id="rId3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85" autoAdjust="0"/>
    <p:restoredTop sz="94280" autoAdjust="0"/>
  </p:normalViewPr>
  <p:slideViewPr>
    <p:cSldViewPr>
      <p:cViewPr varScale="1">
        <p:scale>
          <a:sx n="79" d="100"/>
          <a:sy n="79" d="100"/>
        </p:scale>
        <p:origin x="92" y="19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580435-66B9-4596-AE8C-09F3E7196E08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F396FC54-1BE6-4831-8E5D-F5E0449ADF35}">
      <dgm:prSet phldrT="[Text]"/>
      <dgm:spPr/>
      <dgm:t>
        <a:bodyPr/>
        <a:lstStyle/>
        <a:p>
          <a:r>
            <a:rPr lang="en-US" b="1" dirty="0"/>
            <a:t>Healthy Coping Tools</a:t>
          </a:r>
        </a:p>
      </dgm:t>
    </dgm:pt>
    <dgm:pt modelId="{DEFC5794-8280-4ADC-89AE-FDD6F11E129B}" type="parTrans" cxnId="{974E52E0-B0EB-407B-B1F5-AFC3734C11F4}">
      <dgm:prSet/>
      <dgm:spPr/>
      <dgm:t>
        <a:bodyPr/>
        <a:lstStyle/>
        <a:p>
          <a:endParaRPr lang="en-US"/>
        </a:p>
      </dgm:t>
    </dgm:pt>
    <dgm:pt modelId="{7693FE5D-97D1-4BCE-AB8E-D0155AB12D84}" type="sibTrans" cxnId="{974E52E0-B0EB-407B-B1F5-AFC3734C11F4}">
      <dgm:prSet/>
      <dgm:spPr/>
      <dgm:t>
        <a:bodyPr/>
        <a:lstStyle/>
        <a:p>
          <a:endParaRPr lang="en-US"/>
        </a:p>
      </dgm:t>
    </dgm:pt>
    <dgm:pt modelId="{989E3C07-91D1-45A0-AB82-40E662B25A4D}">
      <dgm:prSet phldrT="[Text]"/>
      <dgm:spPr/>
      <dgm:t>
        <a:bodyPr/>
        <a:lstStyle/>
        <a:p>
          <a:r>
            <a:rPr lang="en-US" b="1" dirty="0"/>
            <a:t>How do I get out of Depression and Stay Out?</a:t>
          </a:r>
        </a:p>
      </dgm:t>
    </dgm:pt>
    <dgm:pt modelId="{522E811B-D9D7-4FEA-A37D-9F2D93FA1B4F}" type="parTrans" cxnId="{5C26AAA4-920D-446D-B1B2-AB0CF021F286}">
      <dgm:prSet/>
      <dgm:spPr/>
      <dgm:t>
        <a:bodyPr/>
        <a:lstStyle/>
        <a:p>
          <a:endParaRPr lang="en-US"/>
        </a:p>
      </dgm:t>
    </dgm:pt>
    <dgm:pt modelId="{87C421E6-E280-469A-B276-E26E44B5C9B3}" type="sibTrans" cxnId="{5C26AAA4-920D-446D-B1B2-AB0CF021F286}">
      <dgm:prSet/>
      <dgm:spPr/>
      <dgm:t>
        <a:bodyPr/>
        <a:lstStyle/>
        <a:p>
          <a:endParaRPr lang="en-US"/>
        </a:p>
      </dgm:t>
    </dgm:pt>
    <dgm:pt modelId="{234AD465-3764-4BDE-8576-A1B042E7209C}">
      <dgm:prSet phldrT="[Text]"/>
      <dgm:spPr/>
      <dgm:t>
        <a:bodyPr/>
        <a:lstStyle/>
        <a:p>
          <a:r>
            <a:rPr lang="en-US" b="1" dirty="0"/>
            <a:t>How do I help some who has Depression?</a:t>
          </a:r>
        </a:p>
      </dgm:t>
    </dgm:pt>
    <dgm:pt modelId="{3B136E68-4974-4636-96B6-7B7E0E1F8EDE}" type="parTrans" cxnId="{23D9B741-8E72-45D4-AB32-8341192270C8}">
      <dgm:prSet/>
      <dgm:spPr/>
      <dgm:t>
        <a:bodyPr/>
        <a:lstStyle/>
        <a:p>
          <a:endParaRPr lang="en-US"/>
        </a:p>
      </dgm:t>
    </dgm:pt>
    <dgm:pt modelId="{6F9BE5B1-2CD1-492F-95BF-19224BF72D89}" type="sibTrans" cxnId="{23D9B741-8E72-45D4-AB32-8341192270C8}">
      <dgm:prSet/>
      <dgm:spPr/>
      <dgm:t>
        <a:bodyPr/>
        <a:lstStyle/>
        <a:p>
          <a:endParaRPr lang="en-US"/>
        </a:p>
      </dgm:t>
    </dgm:pt>
    <dgm:pt modelId="{72A78BE8-7896-419A-B553-BEA1E2E97C00}" type="pres">
      <dgm:prSet presAssocID="{CD580435-66B9-4596-AE8C-09F3E7196E08}" presName="compositeShape" presStyleCnt="0">
        <dgm:presLayoutVars>
          <dgm:dir/>
          <dgm:resizeHandles/>
        </dgm:presLayoutVars>
      </dgm:prSet>
      <dgm:spPr/>
    </dgm:pt>
    <dgm:pt modelId="{0844A9AC-395F-4367-B04C-40266A69F58F}" type="pres">
      <dgm:prSet presAssocID="{CD580435-66B9-4596-AE8C-09F3E7196E08}" presName="pyramid" presStyleLbl="node1" presStyleIdx="0" presStyleCnt="1"/>
      <dgm:spPr/>
    </dgm:pt>
    <dgm:pt modelId="{2D2580B9-2C3E-434F-9716-B3F8B23F07D2}" type="pres">
      <dgm:prSet presAssocID="{CD580435-66B9-4596-AE8C-09F3E7196E08}" presName="theList" presStyleCnt="0"/>
      <dgm:spPr/>
    </dgm:pt>
    <dgm:pt modelId="{7474D6F4-CDE4-4B34-8D1D-E51A27E2600C}" type="pres">
      <dgm:prSet presAssocID="{F396FC54-1BE6-4831-8E5D-F5E0449ADF35}" presName="aNode" presStyleLbl="fgAcc1" presStyleIdx="0" presStyleCnt="3">
        <dgm:presLayoutVars>
          <dgm:bulletEnabled val="1"/>
        </dgm:presLayoutVars>
      </dgm:prSet>
      <dgm:spPr/>
    </dgm:pt>
    <dgm:pt modelId="{F726EB20-3CD0-4A50-A961-4BBC8D1845F6}" type="pres">
      <dgm:prSet presAssocID="{F396FC54-1BE6-4831-8E5D-F5E0449ADF35}" presName="aSpace" presStyleCnt="0"/>
      <dgm:spPr/>
    </dgm:pt>
    <dgm:pt modelId="{6E5C81E3-3F17-4A53-9B54-F88BFA4BF371}" type="pres">
      <dgm:prSet presAssocID="{989E3C07-91D1-45A0-AB82-40E662B25A4D}" presName="aNode" presStyleLbl="fgAcc1" presStyleIdx="1" presStyleCnt="3">
        <dgm:presLayoutVars>
          <dgm:bulletEnabled val="1"/>
        </dgm:presLayoutVars>
      </dgm:prSet>
      <dgm:spPr/>
    </dgm:pt>
    <dgm:pt modelId="{EAB6FB66-C856-44F5-9F77-D84960A18D8B}" type="pres">
      <dgm:prSet presAssocID="{989E3C07-91D1-45A0-AB82-40E662B25A4D}" presName="aSpace" presStyleCnt="0"/>
      <dgm:spPr/>
    </dgm:pt>
    <dgm:pt modelId="{0812DCD6-D725-45ED-800C-6A5012914C6B}" type="pres">
      <dgm:prSet presAssocID="{234AD465-3764-4BDE-8576-A1B042E7209C}" presName="aNode" presStyleLbl="fgAcc1" presStyleIdx="2" presStyleCnt="3" custLinFactNeighborX="718" custLinFactNeighborY="-22166">
        <dgm:presLayoutVars>
          <dgm:bulletEnabled val="1"/>
        </dgm:presLayoutVars>
      </dgm:prSet>
      <dgm:spPr/>
    </dgm:pt>
    <dgm:pt modelId="{C062D9C6-E046-4F92-A7AD-08FB43F8E6FA}" type="pres">
      <dgm:prSet presAssocID="{234AD465-3764-4BDE-8576-A1B042E7209C}" presName="aSpace" presStyleCnt="0"/>
      <dgm:spPr/>
    </dgm:pt>
  </dgm:ptLst>
  <dgm:cxnLst>
    <dgm:cxn modelId="{9E615F29-5B43-4FE0-A747-25CF134AF981}" type="presOf" srcId="{CD580435-66B9-4596-AE8C-09F3E7196E08}" destId="{72A78BE8-7896-419A-B553-BEA1E2E97C00}" srcOrd="0" destOrd="0" presId="urn:microsoft.com/office/officeart/2005/8/layout/pyramid2"/>
    <dgm:cxn modelId="{23D9B741-8E72-45D4-AB32-8341192270C8}" srcId="{CD580435-66B9-4596-AE8C-09F3E7196E08}" destId="{234AD465-3764-4BDE-8576-A1B042E7209C}" srcOrd="2" destOrd="0" parTransId="{3B136E68-4974-4636-96B6-7B7E0E1F8EDE}" sibTransId="{6F9BE5B1-2CD1-492F-95BF-19224BF72D89}"/>
    <dgm:cxn modelId="{78FF3A71-C328-42F9-B316-D4115595DBA2}" type="presOf" srcId="{234AD465-3764-4BDE-8576-A1B042E7209C}" destId="{0812DCD6-D725-45ED-800C-6A5012914C6B}" srcOrd="0" destOrd="0" presId="urn:microsoft.com/office/officeart/2005/8/layout/pyramid2"/>
    <dgm:cxn modelId="{900F3488-AE7B-45E3-9FC8-74B6B8BFA5B9}" type="presOf" srcId="{F396FC54-1BE6-4831-8E5D-F5E0449ADF35}" destId="{7474D6F4-CDE4-4B34-8D1D-E51A27E2600C}" srcOrd="0" destOrd="0" presId="urn:microsoft.com/office/officeart/2005/8/layout/pyramid2"/>
    <dgm:cxn modelId="{5C26AAA4-920D-446D-B1B2-AB0CF021F286}" srcId="{CD580435-66B9-4596-AE8C-09F3E7196E08}" destId="{989E3C07-91D1-45A0-AB82-40E662B25A4D}" srcOrd="1" destOrd="0" parTransId="{522E811B-D9D7-4FEA-A37D-9F2D93FA1B4F}" sibTransId="{87C421E6-E280-469A-B276-E26E44B5C9B3}"/>
    <dgm:cxn modelId="{974E52E0-B0EB-407B-B1F5-AFC3734C11F4}" srcId="{CD580435-66B9-4596-AE8C-09F3E7196E08}" destId="{F396FC54-1BE6-4831-8E5D-F5E0449ADF35}" srcOrd="0" destOrd="0" parTransId="{DEFC5794-8280-4ADC-89AE-FDD6F11E129B}" sibTransId="{7693FE5D-97D1-4BCE-AB8E-D0155AB12D84}"/>
    <dgm:cxn modelId="{6D0349EC-A7AD-4191-AC2E-F17445EE6574}" type="presOf" srcId="{989E3C07-91D1-45A0-AB82-40E662B25A4D}" destId="{6E5C81E3-3F17-4A53-9B54-F88BFA4BF371}" srcOrd="0" destOrd="0" presId="urn:microsoft.com/office/officeart/2005/8/layout/pyramid2"/>
    <dgm:cxn modelId="{5A3C04AE-9C49-4DD5-AF87-56590E3B5A69}" type="presParOf" srcId="{72A78BE8-7896-419A-B553-BEA1E2E97C00}" destId="{0844A9AC-395F-4367-B04C-40266A69F58F}" srcOrd="0" destOrd="0" presId="urn:microsoft.com/office/officeart/2005/8/layout/pyramid2"/>
    <dgm:cxn modelId="{745E4820-F853-4D86-8BD0-C58CBC420F30}" type="presParOf" srcId="{72A78BE8-7896-419A-B553-BEA1E2E97C00}" destId="{2D2580B9-2C3E-434F-9716-B3F8B23F07D2}" srcOrd="1" destOrd="0" presId="urn:microsoft.com/office/officeart/2005/8/layout/pyramid2"/>
    <dgm:cxn modelId="{1CAD2920-BC37-40C0-A87E-36572AAF23C9}" type="presParOf" srcId="{2D2580B9-2C3E-434F-9716-B3F8B23F07D2}" destId="{7474D6F4-CDE4-4B34-8D1D-E51A27E2600C}" srcOrd="0" destOrd="0" presId="urn:microsoft.com/office/officeart/2005/8/layout/pyramid2"/>
    <dgm:cxn modelId="{BD469C0E-23E4-442D-9BFD-EEDD1C31D34B}" type="presParOf" srcId="{2D2580B9-2C3E-434F-9716-B3F8B23F07D2}" destId="{F726EB20-3CD0-4A50-A961-4BBC8D1845F6}" srcOrd="1" destOrd="0" presId="urn:microsoft.com/office/officeart/2005/8/layout/pyramid2"/>
    <dgm:cxn modelId="{D77B09C7-7FD4-4B5D-8828-BB31F1711EF9}" type="presParOf" srcId="{2D2580B9-2C3E-434F-9716-B3F8B23F07D2}" destId="{6E5C81E3-3F17-4A53-9B54-F88BFA4BF371}" srcOrd="2" destOrd="0" presId="urn:microsoft.com/office/officeart/2005/8/layout/pyramid2"/>
    <dgm:cxn modelId="{7D4A826B-A1B3-4C5E-8935-09FBE3586B53}" type="presParOf" srcId="{2D2580B9-2C3E-434F-9716-B3F8B23F07D2}" destId="{EAB6FB66-C856-44F5-9F77-D84960A18D8B}" srcOrd="3" destOrd="0" presId="urn:microsoft.com/office/officeart/2005/8/layout/pyramid2"/>
    <dgm:cxn modelId="{6665748D-64E1-4913-A196-EC1B85EC05BD}" type="presParOf" srcId="{2D2580B9-2C3E-434F-9716-B3F8B23F07D2}" destId="{0812DCD6-D725-45ED-800C-6A5012914C6B}" srcOrd="4" destOrd="0" presId="urn:microsoft.com/office/officeart/2005/8/layout/pyramid2"/>
    <dgm:cxn modelId="{AD6B3203-DB41-4F92-AEEB-456517A777C1}" type="presParOf" srcId="{2D2580B9-2C3E-434F-9716-B3F8B23F07D2}" destId="{C062D9C6-E046-4F92-A7AD-08FB43F8E6F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580435-66B9-4596-AE8C-09F3E7196E08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F396FC54-1BE6-4831-8E5D-F5E0449ADF35}">
      <dgm:prSet phldrT="[Text]"/>
      <dgm:spPr/>
      <dgm:t>
        <a:bodyPr/>
        <a:lstStyle/>
        <a:p>
          <a:r>
            <a:rPr lang="en-US" b="1" dirty="0"/>
            <a:t>What is Anxiety?</a:t>
          </a:r>
        </a:p>
      </dgm:t>
    </dgm:pt>
    <dgm:pt modelId="{DEFC5794-8280-4ADC-89AE-FDD6F11E129B}" type="parTrans" cxnId="{974E52E0-B0EB-407B-B1F5-AFC3734C11F4}">
      <dgm:prSet/>
      <dgm:spPr/>
      <dgm:t>
        <a:bodyPr/>
        <a:lstStyle/>
        <a:p>
          <a:endParaRPr lang="en-US"/>
        </a:p>
      </dgm:t>
    </dgm:pt>
    <dgm:pt modelId="{7693FE5D-97D1-4BCE-AB8E-D0155AB12D84}" type="sibTrans" cxnId="{974E52E0-B0EB-407B-B1F5-AFC3734C11F4}">
      <dgm:prSet/>
      <dgm:spPr/>
      <dgm:t>
        <a:bodyPr/>
        <a:lstStyle/>
        <a:p>
          <a:endParaRPr lang="en-US"/>
        </a:p>
      </dgm:t>
    </dgm:pt>
    <dgm:pt modelId="{989E3C07-91D1-45A0-AB82-40E662B25A4D}">
      <dgm:prSet phldrT="[Text]"/>
      <dgm:spPr/>
      <dgm:t>
        <a:bodyPr/>
        <a:lstStyle/>
        <a:p>
          <a:r>
            <a:rPr lang="en-US" b="1" dirty="0"/>
            <a:t>Symptoms of Anxiety?</a:t>
          </a:r>
        </a:p>
      </dgm:t>
    </dgm:pt>
    <dgm:pt modelId="{522E811B-D9D7-4FEA-A37D-9F2D93FA1B4F}" type="parTrans" cxnId="{5C26AAA4-920D-446D-B1B2-AB0CF021F286}">
      <dgm:prSet/>
      <dgm:spPr/>
      <dgm:t>
        <a:bodyPr/>
        <a:lstStyle/>
        <a:p>
          <a:endParaRPr lang="en-US"/>
        </a:p>
      </dgm:t>
    </dgm:pt>
    <dgm:pt modelId="{87C421E6-E280-469A-B276-E26E44B5C9B3}" type="sibTrans" cxnId="{5C26AAA4-920D-446D-B1B2-AB0CF021F286}">
      <dgm:prSet/>
      <dgm:spPr/>
      <dgm:t>
        <a:bodyPr/>
        <a:lstStyle/>
        <a:p>
          <a:endParaRPr lang="en-US"/>
        </a:p>
      </dgm:t>
    </dgm:pt>
    <dgm:pt modelId="{234AD465-3764-4BDE-8576-A1B042E7209C}">
      <dgm:prSet phldrT="[Text]"/>
      <dgm:spPr/>
      <dgm:t>
        <a:bodyPr/>
        <a:lstStyle/>
        <a:p>
          <a:r>
            <a:rPr lang="en-US" b="1" dirty="0"/>
            <a:t>When is Anxiety a problem?</a:t>
          </a:r>
        </a:p>
      </dgm:t>
    </dgm:pt>
    <dgm:pt modelId="{3B136E68-4974-4636-96B6-7B7E0E1F8EDE}" type="parTrans" cxnId="{23D9B741-8E72-45D4-AB32-8341192270C8}">
      <dgm:prSet/>
      <dgm:spPr/>
      <dgm:t>
        <a:bodyPr/>
        <a:lstStyle/>
        <a:p>
          <a:endParaRPr lang="en-US"/>
        </a:p>
      </dgm:t>
    </dgm:pt>
    <dgm:pt modelId="{6F9BE5B1-2CD1-492F-95BF-19224BF72D89}" type="sibTrans" cxnId="{23D9B741-8E72-45D4-AB32-8341192270C8}">
      <dgm:prSet/>
      <dgm:spPr/>
      <dgm:t>
        <a:bodyPr/>
        <a:lstStyle/>
        <a:p>
          <a:endParaRPr lang="en-US"/>
        </a:p>
      </dgm:t>
    </dgm:pt>
    <dgm:pt modelId="{72A78BE8-7896-419A-B553-BEA1E2E97C00}" type="pres">
      <dgm:prSet presAssocID="{CD580435-66B9-4596-AE8C-09F3E7196E08}" presName="compositeShape" presStyleCnt="0">
        <dgm:presLayoutVars>
          <dgm:dir/>
          <dgm:resizeHandles/>
        </dgm:presLayoutVars>
      </dgm:prSet>
      <dgm:spPr/>
    </dgm:pt>
    <dgm:pt modelId="{0844A9AC-395F-4367-B04C-40266A69F58F}" type="pres">
      <dgm:prSet presAssocID="{CD580435-66B9-4596-AE8C-09F3E7196E08}" presName="pyramid" presStyleLbl="node1" presStyleIdx="0" presStyleCnt="1"/>
      <dgm:spPr/>
    </dgm:pt>
    <dgm:pt modelId="{2D2580B9-2C3E-434F-9716-B3F8B23F07D2}" type="pres">
      <dgm:prSet presAssocID="{CD580435-66B9-4596-AE8C-09F3E7196E08}" presName="theList" presStyleCnt="0"/>
      <dgm:spPr/>
    </dgm:pt>
    <dgm:pt modelId="{7474D6F4-CDE4-4B34-8D1D-E51A27E2600C}" type="pres">
      <dgm:prSet presAssocID="{F396FC54-1BE6-4831-8E5D-F5E0449ADF35}" presName="aNode" presStyleLbl="fgAcc1" presStyleIdx="0" presStyleCnt="3">
        <dgm:presLayoutVars>
          <dgm:bulletEnabled val="1"/>
        </dgm:presLayoutVars>
      </dgm:prSet>
      <dgm:spPr/>
    </dgm:pt>
    <dgm:pt modelId="{F726EB20-3CD0-4A50-A961-4BBC8D1845F6}" type="pres">
      <dgm:prSet presAssocID="{F396FC54-1BE6-4831-8E5D-F5E0449ADF35}" presName="aSpace" presStyleCnt="0"/>
      <dgm:spPr/>
    </dgm:pt>
    <dgm:pt modelId="{6E5C81E3-3F17-4A53-9B54-F88BFA4BF371}" type="pres">
      <dgm:prSet presAssocID="{989E3C07-91D1-45A0-AB82-40E662B25A4D}" presName="aNode" presStyleLbl="fgAcc1" presStyleIdx="1" presStyleCnt="3">
        <dgm:presLayoutVars>
          <dgm:bulletEnabled val="1"/>
        </dgm:presLayoutVars>
      </dgm:prSet>
      <dgm:spPr/>
    </dgm:pt>
    <dgm:pt modelId="{EAB6FB66-C856-44F5-9F77-D84960A18D8B}" type="pres">
      <dgm:prSet presAssocID="{989E3C07-91D1-45A0-AB82-40E662B25A4D}" presName="aSpace" presStyleCnt="0"/>
      <dgm:spPr/>
    </dgm:pt>
    <dgm:pt modelId="{0812DCD6-D725-45ED-800C-6A5012914C6B}" type="pres">
      <dgm:prSet presAssocID="{234AD465-3764-4BDE-8576-A1B042E7209C}" presName="aNode" presStyleLbl="fgAcc1" presStyleIdx="2" presStyleCnt="3" custLinFactNeighborX="718" custLinFactNeighborY="-22166">
        <dgm:presLayoutVars>
          <dgm:bulletEnabled val="1"/>
        </dgm:presLayoutVars>
      </dgm:prSet>
      <dgm:spPr/>
    </dgm:pt>
    <dgm:pt modelId="{C062D9C6-E046-4F92-A7AD-08FB43F8E6FA}" type="pres">
      <dgm:prSet presAssocID="{234AD465-3764-4BDE-8576-A1B042E7209C}" presName="aSpace" presStyleCnt="0"/>
      <dgm:spPr/>
    </dgm:pt>
  </dgm:ptLst>
  <dgm:cxnLst>
    <dgm:cxn modelId="{9E615F29-5B43-4FE0-A747-25CF134AF981}" type="presOf" srcId="{CD580435-66B9-4596-AE8C-09F3E7196E08}" destId="{72A78BE8-7896-419A-B553-BEA1E2E97C00}" srcOrd="0" destOrd="0" presId="urn:microsoft.com/office/officeart/2005/8/layout/pyramid2"/>
    <dgm:cxn modelId="{23D9B741-8E72-45D4-AB32-8341192270C8}" srcId="{CD580435-66B9-4596-AE8C-09F3E7196E08}" destId="{234AD465-3764-4BDE-8576-A1B042E7209C}" srcOrd="2" destOrd="0" parTransId="{3B136E68-4974-4636-96B6-7B7E0E1F8EDE}" sibTransId="{6F9BE5B1-2CD1-492F-95BF-19224BF72D89}"/>
    <dgm:cxn modelId="{78FF3A71-C328-42F9-B316-D4115595DBA2}" type="presOf" srcId="{234AD465-3764-4BDE-8576-A1B042E7209C}" destId="{0812DCD6-D725-45ED-800C-6A5012914C6B}" srcOrd="0" destOrd="0" presId="urn:microsoft.com/office/officeart/2005/8/layout/pyramid2"/>
    <dgm:cxn modelId="{900F3488-AE7B-45E3-9FC8-74B6B8BFA5B9}" type="presOf" srcId="{F396FC54-1BE6-4831-8E5D-F5E0449ADF35}" destId="{7474D6F4-CDE4-4B34-8D1D-E51A27E2600C}" srcOrd="0" destOrd="0" presId="urn:microsoft.com/office/officeart/2005/8/layout/pyramid2"/>
    <dgm:cxn modelId="{5C26AAA4-920D-446D-B1B2-AB0CF021F286}" srcId="{CD580435-66B9-4596-AE8C-09F3E7196E08}" destId="{989E3C07-91D1-45A0-AB82-40E662B25A4D}" srcOrd="1" destOrd="0" parTransId="{522E811B-D9D7-4FEA-A37D-9F2D93FA1B4F}" sibTransId="{87C421E6-E280-469A-B276-E26E44B5C9B3}"/>
    <dgm:cxn modelId="{974E52E0-B0EB-407B-B1F5-AFC3734C11F4}" srcId="{CD580435-66B9-4596-AE8C-09F3E7196E08}" destId="{F396FC54-1BE6-4831-8E5D-F5E0449ADF35}" srcOrd="0" destOrd="0" parTransId="{DEFC5794-8280-4ADC-89AE-FDD6F11E129B}" sibTransId="{7693FE5D-97D1-4BCE-AB8E-D0155AB12D84}"/>
    <dgm:cxn modelId="{6D0349EC-A7AD-4191-AC2E-F17445EE6574}" type="presOf" srcId="{989E3C07-91D1-45A0-AB82-40E662B25A4D}" destId="{6E5C81E3-3F17-4A53-9B54-F88BFA4BF371}" srcOrd="0" destOrd="0" presId="urn:microsoft.com/office/officeart/2005/8/layout/pyramid2"/>
    <dgm:cxn modelId="{5A3C04AE-9C49-4DD5-AF87-56590E3B5A69}" type="presParOf" srcId="{72A78BE8-7896-419A-B553-BEA1E2E97C00}" destId="{0844A9AC-395F-4367-B04C-40266A69F58F}" srcOrd="0" destOrd="0" presId="urn:microsoft.com/office/officeart/2005/8/layout/pyramid2"/>
    <dgm:cxn modelId="{745E4820-F853-4D86-8BD0-C58CBC420F30}" type="presParOf" srcId="{72A78BE8-7896-419A-B553-BEA1E2E97C00}" destId="{2D2580B9-2C3E-434F-9716-B3F8B23F07D2}" srcOrd="1" destOrd="0" presId="urn:microsoft.com/office/officeart/2005/8/layout/pyramid2"/>
    <dgm:cxn modelId="{1CAD2920-BC37-40C0-A87E-36572AAF23C9}" type="presParOf" srcId="{2D2580B9-2C3E-434F-9716-B3F8B23F07D2}" destId="{7474D6F4-CDE4-4B34-8D1D-E51A27E2600C}" srcOrd="0" destOrd="0" presId="urn:microsoft.com/office/officeart/2005/8/layout/pyramid2"/>
    <dgm:cxn modelId="{BD469C0E-23E4-442D-9BFD-EEDD1C31D34B}" type="presParOf" srcId="{2D2580B9-2C3E-434F-9716-B3F8B23F07D2}" destId="{F726EB20-3CD0-4A50-A961-4BBC8D1845F6}" srcOrd="1" destOrd="0" presId="urn:microsoft.com/office/officeart/2005/8/layout/pyramid2"/>
    <dgm:cxn modelId="{D77B09C7-7FD4-4B5D-8828-BB31F1711EF9}" type="presParOf" srcId="{2D2580B9-2C3E-434F-9716-B3F8B23F07D2}" destId="{6E5C81E3-3F17-4A53-9B54-F88BFA4BF371}" srcOrd="2" destOrd="0" presId="urn:microsoft.com/office/officeart/2005/8/layout/pyramid2"/>
    <dgm:cxn modelId="{7D4A826B-A1B3-4C5E-8935-09FBE3586B53}" type="presParOf" srcId="{2D2580B9-2C3E-434F-9716-B3F8B23F07D2}" destId="{EAB6FB66-C856-44F5-9F77-D84960A18D8B}" srcOrd="3" destOrd="0" presId="urn:microsoft.com/office/officeart/2005/8/layout/pyramid2"/>
    <dgm:cxn modelId="{6665748D-64E1-4913-A196-EC1B85EC05BD}" type="presParOf" srcId="{2D2580B9-2C3E-434F-9716-B3F8B23F07D2}" destId="{0812DCD6-D725-45ED-800C-6A5012914C6B}" srcOrd="4" destOrd="0" presId="urn:microsoft.com/office/officeart/2005/8/layout/pyramid2"/>
    <dgm:cxn modelId="{AD6B3203-DB41-4F92-AEEB-456517A777C1}" type="presParOf" srcId="{2D2580B9-2C3E-434F-9716-B3F8B23F07D2}" destId="{C062D9C6-E046-4F92-A7AD-08FB43F8E6F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86A9B6-2983-4AEE-A740-A245483211B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F09A2C46-80CB-4874-8EC3-B411B7DEC8F0}">
      <dgm:prSet phldrT="[Text]"/>
      <dgm:spPr/>
      <dgm:t>
        <a:bodyPr/>
        <a:lstStyle/>
        <a:p>
          <a:r>
            <a:rPr lang="en-US" dirty="0"/>
            <a:t>Forgiveness </a:t>
          </a:r>
        </a:p>
      </dgm:t>
    </dgm:pt>
    <dgm:pt modelId="{B0FBA2DC-9F8A-4E9B-8B99-FCFC2D4CF4B8}" type="parTrans" cxnId="{F8A712C5-6F5D-4E1B-891C-B54E3DB90B1D}">
      <dgm:prSet/>
      <dgm:spPr/>
      <dgm:t>
        <a:bodyPr/>
        <a:lstStyle/>
        <a:p>
          <a:endParaRPr lang="en-US"/>
        </a:p>
      </dgm:t>
    </dgm:pt>
    <dgm:pt modelId="{74F60A38-BA15-4C69-AA4F-9222E9249D50}" type="sibTrans" cxnId="{F8A712C5-6F5D-4E1B-891C-B54E3DB90B1D}">
      <dgm:prSet/>
      <dgm:spPr/>
      <dgm:t>
        <a:bodyPr/>
        <a:lstStyle/>
        <a:p>
          <a:endParaRPr lang="en-US" dirty="0"/>
        </a:p>
      </dgm:t>
    </dgm:pt>
    <dgm:pt modelId="{54CF3B5C-4557-4040-A9C6-44953EA48CBB}">
      <dgm:prSet phldrT="[Text]"/>
      <dgm:spPr/>
      <dgm:t>
        <a:bodyPr/>
        <a:lstStyle/>
        <a:p>
          <a:r>
            <a:rPr lang="en-US" dirty="0"/>
            <a:t>Condone the Behavior or Offense</a:t>
          </a:r>
        </a:p>
      </dgm:t>
    </dgm:pt>
    <dgm:pt modelId="{2440B83D-0B79-4470-81BD-93DF25790D48}" type="parTrans" cxnId="{C411C15D-930B-494C-B0B3-0A94F887C270}">
      <dgm:prSet/>
      <dgm:spPr/>
      <dgm:t>
        <a:bodyPr/>
        <a:lstStyle/>
        <a:p>
          <a:endParaRPr lang="en-US"/>
        </a:p>
      </dgm:t>
    </dgm:pt>
    <dgm:pt modelId="{4C1AF782-2399-47AB-AF70-832D2514863D}" type="sibTrans" cxnId="{C411C15D-930B-494C-B0B3-0A94F887C270}">
      <dgm:prSet/>
      <dgm:spPr/>
      <dgm:t>
        <a:bodyPr/>
        <a:lstStyle/>
        <a:p>
          <a:endParaRPr lang="en-US"/>
        </a:p>
      </dgm:t>
    </dgm:pt>
    <dgm:pt modelId="{CC495289-ADA7-4D7C-9CA0-E3E2B864BF01}" type="pres">
      <dgm:prSet presAssocID="{8586A9B6-2983-4AEE-A740-A245483211BF}" presName="linearFlow" presStyleCnt="0">
        <dgm:presLayoutVars>
          <dgm:dir/>
          <dgm:resizeHandles val="exact"/>
        </dgm:presLayoutVars>
      </dgm:prSet>
      <dgm:spPr/>
    </dgm:pt>
    <dgm:pt modelId="{28D8701A-5311-434F-883E-167660C7CAFD}" type="pres">
      <dgm:prSet presAssocID="{F09A2C46-80CB-4874-8EC3-B411B7DEC8F0}" presName="node" presStyleLbl="node1" presStyleIdx="0" presStyleCnt="2">
        <dgm:presLayoutVars>
          <dgm:bulletEnabled val="1"/>
        </dgm:presLayoutVars>
      </dgm:prSet>
      <dgm:spPr/>
    </dgm:pt>
    <dgm:pt modelId="{A84D005E-F28D-4BB5-8067-360E5528AC1A}" type="pres">
      <dgm:prSet presAssocID="{74F60A38-BA15-4C69-AA4F-9222E9249D50}" presName="spacerL" presStyleCnt="0"/>
      <dgm:spPr/>
    </dgm:pt>
    <dgm:pt modelId="{8CEA180C-3653-4F62-A741-475E03443F75}" type="pres">
      <dgm:prSet presAssocID="{74F60A38-BA15-4C69-AA4F-9222E9249D50}" presName="sibTrans" presStyleLbl="sibTrans2D1" presStyleIdx="0" presStyleCnt="1" custLinFactNeighborX="40099"/>
      <dgm:spPr>
        <a:prstGeom prst="mathNotEqual">
          <a:avLst/>
        </a:prstGeom>
      </dgm:spPr>
    </dgm:pt>
    <dgm:pt modelId="{78F654FC-937D-4699-BDB0-2797DDEC272D}" type="pres">
      <dgm:prSet presAssocID="{74F60A38-BA15-4C69-AA4F-9222E9249D50}" presName="spacerR" presStyleCnt="0"/>
      <dgm:spPr/>
    </dgm:pt>
    <dgm:pt modelId="{B5A8F145-CA43-4C17-86DA-85881E66D92A}" type="pres">
      <dgm:prSet presAssocID="{54CF3B5C-4557-4040-A9C6-44953EA48CBB}" presName="node" presStyleLbl="node1" presStyleIdx="1" presStyleCnt="2">
        <dgm:presLayoutVars>
          <dgm:bulletEnabled val="1"/>
        </dgm:presLayoutVars>
      </dgm:prSet>
      <dgm:spPr/>
    </dgm:pt>
  </dgm:ptLst>
  <dgm:cxnLst>
    <dgm:cxn modelId="{74C8FF03-A927-4298-9D78-F1D07BA0B65A}" type="presOf" srcId="{8586A9B6-2983-4AEE-A740-A245483211BF}" destId="{CC495289-ADA7-4D7C-9CA0-E3E2B864BF01}" srcOrd="0" destOrd="0" presId="urn:microsoft.com/office/officeart/2005/8/layout/equation1"/>
    <dgm:cxn modelId="{C411C15D-930B-494C-B0B3-0A94F887C270}" srcId="{8586A9B6-2983-4AEE-A740-A245483211BF}" destId="{54CF3B5C-4557-4040-A9C6-44953EA48CBB}" srcOrd="1" destOrd="0" parTransId="{2440B83D-0B79-4470-81BD-93DF25790D48}" sibTransId="{4C1AF782-2399-47AB-AF70-832D2514863D}"/>
    <dgm:cxn modelId="{B6F42843-00FE-4749-A677-D8BB587C58DE}" type="presOf" srcId="{F09A2C46-80CB-4874-8EC3-B411B7DEC8F0}" destId="{28D8701A-5311-434F-883E-167660C7CAFD}" srcOrd="0" destOrd="0" presId="urn:microsoft.com/office/officeart/2005/8/layout/equation1"/>
    <dgm:cxn modelId="{A5676A7A-CCA1-4E8C-AF37-1A8D1E830E9F}" type="presOf" srcId="{74F60A38-BA15-4C69-AA4F-9222E9249D50}" destId="{8CEA180C-3653-4F62-A741-475E03443F75}" srcOrd="0" destOrd="0" presId="urn:microsoft.com/office/officeart/2005/8/layout/equation1"/>
    <dgm:cxn modelId="{09A2F99D-DC35-4B62-8CD1-D25F6C92AF13}" type="presOf" srcId="{54CF3B5C-4557-4040-A9C6-44953EA48CBB}" destId="{B5A8F145-CA43-4C17-86DA-85881E66D92A}" srcOrd="0" destOrd="0" presId="urn:microsoft.com/office/officeart/2005/8/layout/equation1"/>
    <dgm:cxn modelId="{F8A712C5-6F5D-4E1B-891C-B54E3DB90B1D}" srcId="{8586A9B6-2983-4AEE-A740-A245483211BF}" destId="{F09A2C46-80CB-4874-8EC3-B411B7DEC8F0}" srcOrd="0" destOrd="0" parTransId="{B0FBA2DC-9F8A-4E9B-8B99-FCFC2D4CF4B8}" sibTransId="{74F60A38-BA15-4C69-AA4F-9222E9249D50}"/>
    <dgm:cxn modelId="{83051A84-84C8-487D-888C-18B41664C45C}" type="presParOf" srcId="{CC495289-ADA7-4D7C-9CA0-E3E2B864BF01}" destId="{28D8701A-5311-434F-883E-167660C7CAFD}" srcOrd="0" destOrd="0" presId="urn:microsoft.com/office/officeart/2005/8/layout/equation1"/>
    <dgm:cxn modelId="{A62872EB-355D-4F1E-9314-EABD6024DEBA}" type="presParOf" srcId="{CC495289-ADA7-4D7C-9CA0-E3E2B864BF01}" destId="{A84D005E-F28D-4BB5-8067-360E5528AC1A}" srcOrd="1" destOrd="0" presId="urn:microsoft.com/office/officeart/2005/8/layout/equation1"/>
    <dgm:cxn modelId="{45706194-136F-4641-AEB8-781D68825650}" type="presParOf" srcId="{CC495289-ADA7-4D7C-9CA0-E3E2B864BF01}" destId="{8CEA180C-3653-4F62-A741-475E03443F75}" srcOrd="2" destOrd="0" presId="urn:microsoft.com/office/officeart/2005/8/layout/equation1"/>
    <dgm:cxn modelId="{70AB3CE2-3113-4E07-B326-B700D4C076F9}" type="presParOf" srcId="{CC495289-ADA7-4D7C-9CA0-E3E2B864BF01}" destId="{78F654FC-937D-4699-BDB0-2797DDEC272D}" srcOrd="3" destOrd="0" presId="urn:microsoft.com/office/officeart/2005/8/layout/equation1"/>
    <dgm:cxn modelId="{6AB5A848-4027-48D6-8635-98085D8AEC02}" type="presParOf" srcId="{CC495289-ADA7-4D7C-9CA0-E3E2B864BF01}" destId="{B5A8F145-CA43-4C17-86DA-85881E66D92A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580435-66B9-4596-AE8C-09F3E7196E08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F396FC54-1BE6-4831-8E5D-F5E0449ADF35}">
      <dgm:prSet phldrT="[Text]"/>
      <dgm:spPr/>
      <dgm:t>
        <a:bodyPr/>
        <a:lstStyle/>
        <a:p>
          <a:r>
            <a:rPr lang="en-US" b="1" dirty="0"/>
            <a:t>How do I trust again?</a:t>
          </a:r>
        </a:p>
      </dgm:t>
    </dgm:pt>
    <dgm:pt modelId="{DEFC5794-8280-4ADC-89AE-FDD6F11E129B}" type="parTrans" cxnId="{974E52E0-B0EB-407B-B1F5-AFC3734C11F4}">
      <dgm:prSet/>
      <dgm:spPr/>
      <dgm:t>
        <a:bodyPr/>
        <a:lstStyle/>
        <a:p>
          <a:endParaRPr lang="en-US"/>
        </a:p>
      </dgm:t>
    </dgm:pt>
    <dgm:pt modelId="{7693FE5D-97D1-4BCE-AB8E-D0155AB12D84}" type="sibTrans" cxnId="{974E52E0-B0EB-407B-B1F5-AFC3734C11F4}">
      <dgm:prSet/>
      <dgm:spPr/>
      <dgm:t>
        <a:bodyPr/>
        <a:lstStyle/>
        <a:p>
          <a:endParaRPr lang="en-US"/>
        </a:p>
      </dgm:t>
    </dgm:pt>
    <dgm:pt modelId="{989E3C07-91D1-45A0-AB82-40E662B25A4D}">
      <dgm:prSet phldrT="[Text]"/>
      <dgm:spPr/>
      <dgm:t>
        <a:bodyPr/>
        <a:lstStyle/>
        <a:p>
          <a:r>
            <a:rPr lang="en-US" b="1" dirty="0"/>
            <a:t>How do I get over fear?</a:t>
          </a:r>
        </a:p>
      </dgm:t>
    </dgm:pt>
    <dgm:pt modelId="{522E811B-D9D7-4FEA-A37D-9F2D93FA1B4F}" type="parTrans" cxnId="{5C26AAA4-920D-446D-B1B2-AB0CF021F286}">
      <dgm:prSet/>
      <dgm:spPr/>
      <dgm:t>
        <a:bodyPr/>
        <a:lstStyle/>
        <a:p>
          <a:endParaRPr lang="en-US"/>
        </a:p>
      </dgm:t>
    </dgm:pt>
    <dgm:pt modelId="{87C421E6-E280-469A-B276-E26E44B5C9B3}" type="sibTrans" cxnId="{5C26AAA4-920D-446D-B1B2-AB0CF021F286}">
      <dgm:prSet/>
      <dgm:spPr/>
      <dgm:t>
        <a:bodyPr/>
        <a:lstStyle/>
        <a:p>
          <a:endParaRPr lang="en-US"/>
        </a:p>
      </dgm:t>
    </dgm:pt>
    <dgm:pt modelId="{72A78BE8-7896-419A-B553-BEA1E2E97C00}" type="pres">
      <dgm:prSet presAssocID="{CD580435-66B9-4596-AE8C-09F3E7196E08}" presName="compositeShape" presStyleCnt="0">
        <dgm:presLayoutVars>
          <dgm:dir/>
          <dgm:resizeHandles/>
        </dgm:presLayoutVars>
      </dgm:prSet>
      <dgm:spPr/>
    </dgm:pt>
    <dgm:pt modelId="{0844A9AC-395F-4367-B04C-40266A69F58F}" type="pres">
      <dgm:prSet presAssocID="{CD580435-66B9-4596-AE8C-09F3E7196E08}" presName="pyramid" presStyleLbl="node1" presStyleIdx="0" presStyleCnt="1"/>
      <dgm:spPr/>
    </dgm:pt>
    <dgm:pt modelId="{2D2580B9-2C3E-434F-9716-B3F8B23F07D2}" type="pres">
      <dgm:prSet presAssocID="{CD580435-66B9-4596-AE8C-09F3E7196E08}" presName="theList" presStyleCnt="0"/>
      <dgm:spPr/>
    </dgm:pt>
    <dgm:pt modelId="{7474D6F4-CDE4-4B34-8D1D-E51A27E2600C}" type="pres">
      <dgm:prSet presAssocID="{F396FC54-1BE6-4831-8E5D-F5E0449ADF35}" presName="aNode" presStyleLbl="fgAcc1" presStyleIdx="0" presStyleCnt="2">
        <dgm:presLayoutVars>
          <dgm:bulletEnabled val="1"/>
        </dgm:presLayoutVars>
      </dgm:prSet>
      <dgm:spPr/>
    </dgm:pt>
    <dgm:pt modelId="{F726EB20-3CD0-4A50-A961-4BBC8D1845F6}" type="pres">
      <dgm:prSet presAssocID="{F396FC54-1BE6-4831-8E5D-F5E0449ADF35}" presName="aSpace" presStyleCnt="0"/>
      <dgm:spPr/>
    </dgm:pt>
    <dgm:pt modelId="{6E5C81E3-3F17-4A53-9B54-F88BFA4BF371}" type="pres">
      <dgm:prSet presAssocID="{989E3C07-91D1-45A0-AB82-40E662B25A4D}" presName="aNode" presStyleLbl="fgAcc1" presStyleIdx="1" presStyleCnt="2">
        <dgm:presLayoutVars>
          <dgm:bulletEnabled val="1"/>
        </dgm:presLayoutVars>
      </dgm:prSet>
      <dgm:spPr/>
    </dgm:pt>
    <dgm:pt modelId="{EAB6FB66-C856-44F5-9F77-D84960A18D8B}" type="pres">
      <dgm:prSet presAssocID="{989E3C07-91D1-45A0-AB82-40E662B25A4D}" presName="aSpace" presStyleCnt="0"/>
      <dgm:spPr/>
    </dgm:pt>
  </dgm:ptLst>
  <dgm:cxnLst>
    <dgm:cxn modelId="{9E615F29-5B43-4FE0-A747-25CF134AF981}" type="presOf" srcId="{CD580435-66B9-4596-AE8C-09F3E7196E08}" destId="{72A78BE8-7896-419A-B553-BEA1E2E97C00}" srcOrd="0" destOrd="0" presId="urn:microsoft.com/office/officeart/2005/8/layout/pyramid2"/>
    <dgm:cxn modelId="{900F3488-AE7B-45E3-9FC8-74B6B8BFA5B9}" type="presOf" srcId="{F396FC54-1BE6-4831-8E5D-F5E0449ADF35}" destId="{7474D6F4-CDE4-4B34-8D1D-E51A27E2600C}" srcOrd="0" destOrd="0" presId="urn:microsoft.com/office/officeart/2005/8/layout/pyramid2"/>
    <dgm:cxn modelId="{5C26AAA4-920D-446D-B1B2-AB0CF021F286}" srcId="{CD580435-66B9-4596-AE8C-09F3E7196E08}" destId="{989E3C07-91D1-45A0-AB82-40E662B25A4D}" srcOrd="1" destOrd="0" parTransId="{522E811B-D9D7-4FEA-A37D-9F2D93FA1B4F}" sibTransId="{87C421E6-E280-469A-B276-E26E44B5C9B3}"/>
    <dgm:cxn modelId="{974E52E0-B0EB-407B-B1F5-AFC3734C11F4}" srcId="{CD580435-66B9-4596-AE8C-09F3E7196E08}" destId="{F396FC54-1BE6-4831-8E5D-F5E0449ADF35}" srcOrd="0" destOrd="0" parTransId="{DEFC5794-8280-4ADC-89AE-FDD6F11E129B}" sibTransId="{7693FE5D-97D1-4BCE-AB8E-D0155AB12D84}"/>
    <dgm:cxn modelId="{6D0349EC-A7AD-4191-AC2E-F17445EE6574}" type="presOf" srcId="{989E3C07-91D1-45A0-AB82-40E662B25A4D}" destId="{6E5C81E3-3F17-4A53-9B54-F88BFA4BF371}" srcOrd="0" destOrd="0" presId="urn:microsoft.com/office/officeart/2005/8/layout/pyramid2"/>
    <dgm:cxn modelId="{5A3C04AE-9C49-4DD5-AF87-56590E3B5A69}" type="presParOf" srcId="{72A78BE8-7896-419A-B553-BEA1E2E97C00}" destId="{0844A9AC-395F-4367-B04C-40266A69F58F}" srcOrd="0" destOrd="0" presId="urn:microsoft.com/office/officeart/2005/8/layout/pyramid2"/>
    <dgm:cxn modelId="{745E4820-F853-4D86-8BD0-C58CBC420F30}" type="presParOf" srcId="{72A78BE8-7896-419A-B553-BEA1E2E97C00}" destId="{2D2580B9-2C3E-434F-9716-B3F8B23F07D2}" srcOrd="1" destOrd="0" presId="urn:microsoft.com/office/officeart/2005/8/layout/pyramid2"/>
    <dgm:cxn modelId="{1CAD2920-BC37-40C0-A87E-36572AAF23C9}" type="presParOf" srcId="{2D2580B9-2C3E-434F-9716-B3F8B23F07D2}" destId="{7474D6F4-CDE4-4B34-8D1D-E51A27E2600C}" srcOrd="0" destOrd="0" presId="urn:microsoft.com/office/officeart/2005/8/layout/pyramid2"/>
    <dgm:cxn modelId="{BD469C0E-23E4-442D-9BFD-EEDD1C31D34B}" type="presParOf" srcId="{2D2580B9-2C3E-434F-9716-B3F8B23F07D2}" destId="{F726EB20-3CD0-4A50-A961-4BBC8D1845F6}" srcOrd="1" destOrd="0" presId="urn:microsoft.com/office/officeart/2005/8/layout/pyramid2"/>
    <dgm:cxn modelId="{D77B09C7-7FD4-4B5D-8828-BB31F1711EF9}" type="presParOf" srcId="{2D2580B9-2C3E-434F-9716-B3F8B23F07D2}" destId="{6E5C81E3-3F17-4A53-9B54-F88BFA4BF371}" srcOrd="2" destOrd="0" presId="urn:microsoft.com/office/officeart/2005/8/layout/pyramid2"/>
    <dgm:cxn modelId="{7D4A826B-A1B3-4C5E-8935-09FBE3586B53}" type="presParOf" srcId="{2D2580B9-2C3E-434F-9716-B3F8B23F07D2}" destId="{EAB6FB66-C856-44F5-9F77-D84960A18D8B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580435-66B9-4596-AE8C-09F3E7196E08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F396FC54-1BE6-4831-8E5D-F5E0449ADF35}">
      <dgm:prSet phldrT="[Text]"/>
      <dgm:spPr/>
      <dgm:t>
        <a:bodyPr/>
        <a:lstStyle/>
        <a:p>
          <a:r>
            <a:rPr lang="en-US" b="1" dirty="0"/>
            <a:t>How do I focus my mind?</a:t>
          </a:r>
        </a:p>
      </dgm:t>
    </dgm:pt>
    <dgm:pt modelId="{DEFC5794-8280-4ADC-89AE-FDD6F11E129B}" type="parTrans" cxnId="{974E52E0-B0EB-407B-B1F5-AFC3734C11F4}">
      <dgm:prSet/>
      <dgm:spPr/>
      <dgm:t>
        <a:bodyPr/>
        <a:lstStyle/>
        <a:p>
          <a:endParaRPr lang="en-US"/>
        </a:p>
      </dgm:t>
    </dgm:pt>
    <dgm:pt modelId="{7693FE5D-97D1-4BCE-AB8E-D0155AB12D84}" type="sibTrans" cxnId="{974E52E0-B0EB-407B-B1F5-AFC3734C11F4}">
      <dgm:prSet/>
      <dgm:spPr/>
      <dgm:t>
        <a:bodyPr/>
        <a:lstStyle/>
        <a:p>
          <a:endParaRPr lang="en-US"/>
        </a:p>
      </dgm:t>
    </dgm:pt>
    <dgm:pt modelId="{72A78BE8-7896-419A-B553-BEA1E2E97C00}" type="pres">
      <dgm:prSet presAssocID="{CD580435-66B9-4596-AE8C-09F3E7196E08}" presName="compositeShape" presStyleCnt="0">
        <dgm:presLayoutVars>
          <dgm:dir/>
          <dgm:resizeHandles/>
        </dgm:presLayoutVars>
      </dgm:prSet>
      <dgm:spPr/>
    </dgm:pt>
    <dgm:pt modelId="{0844A9AC-395F-4367-B04C-40266A69F58F}" type="pres">
      <dgm:prSet presAssocID="{CD580435-66B9-4596-AE8C-09F3E7196E08}" presName="pyramid" presStyleLbl="node1" presStyleIdx="0" presStyleCnt="1"/>
      <dgm:spPr/>
    </dgm:pt>
    <dgm:pt modelId="{2D2580B9-2C3E-434F-9716-B3F8B23F07D2}" type="pres">
      <dgm:prSet presAssocID="{CD580435-66B9-4596-AE8C-09F3E7196E08}" presName="theList" presStyleCnt="0"/>
      <dgm:spPr/>
    </dgm:pt>
    <dgm:pt modelId="{7474D6F4-CDE4-4B34-8D1D-E51A27E2600C}" type="pres">
      <dgm:prSet presAssocID="{F396FC54-1BE6-4831-8E5D-F5E0449ADF35}" presName="aNode" presStyleLbl="fgAcc1" presStyleIdx="0" presStyleCnt="1">
        <dgm:presLayoutVars>
          <dgm:bulletEnabled val="1"/>
        </dgm:presLayoutVars>
      </dgm:prSet>
      <dgm:spPr/>
    </dgm:pt>
    <dgm:pt modelId="{F726EB20-3CD0-4A50-A961-4BBC8D1845F6}" type="pres">
      <dgm:prSet presAssocID="{F396FC54-1BE6-4831-8E5D-F5E0449ADF35}" presName="aSpace" presStyleCnt="0"/>
      <dgm:spPr/>
    </dgm:pt>
  </dgm:ptLst>
  <dgm:cxnLst>
    <dgm:cxn modelId="{9E615F29-5B43-4FE0-A747-25CF134AF981}" type="presOf" srcId="{CD580435-66B9-4596-AE8C-09F3E7196E08}" destId="{72A78BE8-7896-419A-B553-BEA1E2E97C00}" srcOrd="0" destOrd="0" presId="urn:microsoft.com/office/officeart/2005/8/layout/pyramid2"/>
    <dgm:cxn modelId="{900F3488-AE7B-45E3-9FC8-74B6B8BFA5B9}" type="presOf" srcId="{F396FC54-1BE6-4831-8E5D-F5E0449ADF35}" destId="{7474D6F4-CDE4-4B34-8D1D-E51A27E2600C}" srcOrd="0" destOrd="0" presId="urn:microsoft.com/office/officeart/2005/8/layout/pyramid2"/>
    <dgm:cxn modelId="{974E52E0-B0EB-407B-B1F5-AFC3734C11F4}" srcId="{CD580435-66B9-4596-AE8C-09F3E7196E08}" destId="{F396FC54-1BE6-4831-8E5D-F5E0449ADF35}" srcOrd="0" destOrd="0" parTransId="{DEFC5794-8280-4ADC-89AE-FDD6F11E129B}" sibTransId="{7693FE5D-97D1-4BCE-AB8E-D0155AB12D84}"/>
    <dgm:cxn modelId="{5A3C04AE-9C49-4DD5-AF87-56590E3B5A69}" type="presParOf" srcId="{72A78BE8-7896-419A-B553-BEA1E2E97C00}" destId="{0844A9AC-395F-4367-B04C-40266A69F58F}" srcOrd="0" destOrd="0" presId="urn:microsoft.com/office/officeart/2005/8/layout/pyramid2"/>
    <dgm:cxn modelId="{745E4820-F853-4D86-8BD0-C58CBC420F30}" type="presParOf" srcId="{72A78BE8-7896-419A-B553-BEA1E2E97C00}" destId="{2D2580B9-2C3E-434F-9716-B3F8B23F07D2}" srcOrd="1" destOrd="0" presId="urn:microsoft.com/office/officeart/2005/8/layout/pyramid2"/>
    <dgm:cxn modelId="{1CAD2920-BC37-40C0-A87E-36572AAF23C9}" type="presParOf" srcId="{2D2580B9-2C3E-434F-9716-B3F8B23F07D2}" destId="{7474D6F4-CDE4-4B34-8D1D-E51A27E2600C}" srcOrd="0" destOrd="0" presId="urn:microsoft.com/office/officeart/2005/8/layout/pyramid2"/>
    <dgm:cxn modelId="{BD469C0E-23E4-442D-9BFD-EEDD1C31D34B}" type="presParOf" srcId="{2D2580B9-2C3E-434F-9716-B3F8B23F07D2}" destId="{F726EB20-3CD0-4A50-A961-4BBC8D1845F6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4A9AC-395F-4367-B04C-40266A69F58F}">
      <dsp:nvSpPr>
        <dsp:cNvPr id="0" name=""/>
        <dsp:cNvSpPr/>
      </dsp:nvSpPr>
      <dsp:spPr>
        <a:xfrm>
          <a:off x="948019" y="0"/>
          <a:ext cx="5417256" cy="541725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74D6F4-CDE4-4B34-8D1D-E51A27E2600C}">
      <dsp:nvSpPr>
        <dsp:cNvPr id="0" name=""/>
        <dsp:cNvSpPr/>
      </dsp:nvSpPr>
      <dsp:spPr>
        <a:xfrm>
          <a:off x="3656647" y="544635"/>
          <a:ext cx="3521216" cy="12823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Healthy Coping Tools</a:t>
          </a:r>
        </a:p>
      </dsp:txBody>
      <dsp:txXfrm>
        <a:off x="3719247" y="607235"/>
        <a:ext cx="3396016" cy="1157166"/>
      </dsp:txXfrm>
    </dsp:sp>
    <dsp:sp modelId="{6E5C81E3-3F17-4A53-9B54-F88BFA4BF371}">
      <dsp:nvSpPr>
        <dsp:cNvPr id="0" name=""/>
        <dsp:cNvSpPr/>
      </dsp:nvSpPr>
      <dsp:spPr>
        <a:xfrm>
          <a:off x="3656647" y="1987297"/>
          <a:ext cx="3521216" cy="12823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How do I get out of Depression and Stay Out?</a:t>
          </a:r>
        </a:p>
      </dsp:txBody>
      <dsp:txXfrm>
        <a:off x="3719247" y="2049897"/>
        <a:ext cx="3396016" cy="1157166"/>
      </dsp:txXfrm>
    </dsp:sp>
    <dsp:sp modelId="{0812DCD6-D725-45ED-800C-6A5012914C6B}">
      <dsp:nvSpPr>
        <dsp:cNvPr id="0" name=""/>
        <dsp:cNvSpPr/>
      </dsp:nvSpPr>
      <dsp:spPr>
        <a:xfrm>
          <a:off x="3681929" y="3394427"/>
          <a:ext cx="3521216" cy="12823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How do I help some who has Depression?</a:t>
          </a:r>
        </a:p>
      </dsp:txBody>
      <dsp:txXfrm>
        <a:off x="3744529" y="3457027"/>
        <a:ext cx="3396016" cy="11571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4A9AC-395F-4367-B04C-40266A69F58F}">
      <dsp:nvSpPr>
        <dsp:cNvPr id="0" name=""/>
        <dsp:cNvSpPr/>
      </dsp:nvSpPr>
      <dsp:spPr>
        <a:xfrm>
          <a:off x="948019" y="0"/>
          <a:ext cx="5417256" cy="541725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74D6F4-CDE4-4B34-8D1D-E51A27E2600C}">
      <dsp:nvSpPr>
        <dsp:cNvPr id="0" name=""/>
        <dsp:cNvSpPr/>
      </dsp:nvSpPr>
      <dsp:spPr>
        <a:xfrm>
          <a:off x="3656647" y="544635"/>
          <a:ext cx="3521216" cy="12823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What is Anxiety?</a:t>
          </a:r>
        </a:p>
      </dsp:txBody>
      <dsp:txXfrm>
        <a:off x="3719247" y="607235"/>
        <a:ext cx="3396016" cy="1157166"/>
      </dsp:txXfrm>
    </dsp:sp>
    <dsp:sp modelId="{6E5C81E3-3F17-4A53-9B54-F88BFA4BF371}">
      <dsp:nvSpPr>
        <dsp:cNvPr id="0" name=""/>
        <dsp:cNvSpPr/>
      </dsp:nvSpPr>
      <dsp:spPr>
        <a:xfrm>
          <a:off x="3656647" y="1987297"/>
          <a:ext cx="3521216" cy="12823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Symptoms of Anxiety?</a:t>
          </a:r>
        </a:p>
      </dsp:txBody>
      <dsp:txXfrm>
        <a:off x="3719247" y="2049897"/>
        <a:ext cx="3396016" cy="1157166"/>
      </dsp:txXfrm>
    </dsp:sp>
    <dsp:sp modelId="{0812DCD6-D725-45ED-800C-6A5012914C6B}">
      <dsp:nvSpPr>
        <dsp:cNvPr id="0" name=""/>
        <dsp:cNvSpPr/>
      </dsp:nvSpPr>
      <dsp:spPr>
        <a:xfrm>
          <a:off x="3681929" y="3394427"/>
          <a:ext cx="3521216" cy="12823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When is Anxiety a problem?</a:t>
          </a:r>
        </a:p>
      </dsp:txBody>
      <dsp:txXfrm>
        <a:off x="3744529" y="3457027"/>
        <a:ext cx="3396016" cy="11571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8701A-5311-434F-883E-167660C7CAFD}">
      <dsp:nvSpPr>
        <dsp:cNvPr id="0" name=""/>
        <dsp:cNvSpPr/>
      </dsp:nvSpPr>
      <dsp:spPr>
        <a:xfrm>
          <a:off x="4304" y="1228669"/>
          <a:ext cx="2959916" cy="29599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Forgiveness </a:t>
          </a:r>
        </a:p>
      </dsp:txBody>
      <dsp:txXfrm>
        <a:off x="437774" y="1662139"/>
        <a:ext cx="2092976" cy="2092976"/>
      </dsp:txXfrm>
    </dsp:sp>
    <dsp:sp modelId="{8CEA180C-3653-4F62-A741-475E03443F75}">
      <dsp:nvSpPr>
        <dsp:cNvPr id="0" name=""/>
        <dsp:cNvSpPr/>
      </dsp:nvSpPr>
      <dsp:spPr>
        <a:xfrm>
          <a:off x="3300941" y="1850252"/>
          <a:ext cx="1716751" cy="1716751"/>
        </a:xfrm>
        <a:prstGeom prst="mathNot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3528496" y="2203903"/>
        <a:ext cx="1261641" cy="1009449"/>
      </dsp:txXfrm>
    </dsp:sp>
    <dsp:sp modelId="{B5A8F145-CA43-4C17-86DA-85881E66D92A}">
      <dsp:nvSpPr>
        <dsp:cNvPr id="0" name=""/>
        <dsp:cNvSpPr/>
      </dsp:nvSpPr>
      <dsp:spPr>
        <a:xfrm>
          <a:off x="5161662" y="1228669"/>
          <a:ext cx="2959916" cy="29599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Condone the Behavior or Offense</a:t>
          </a:r>
        </a:p>
      </dsp:txBody>
      <dsp:txXfrm>
        <a:off x="5595132" y="1662139"/>
        <a:ext cx="2092976" cy="20929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4A9AC-395F-4367-B04C-40266A69F58F}">
      <dsp:nvSpPr>
        <dsp:cNvPr id="0" name=""/>
        <dsp:cNvSpPr/>
      </dsp:nvSpPr>
      <dsp:spPr>
        <a:xfrm>
          <a:off x="948019" y="0"/>
          <a:ext cx="5417256" cy="541725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74D6F4-CDE4-4B34-8D1D-E51A27E2600C}">
      <dsp:nvSpPr>
        <dsp:cNvPr id="0" name=""/>
        <dsp:cNvSpPr/>
      </dsp:nvSpPr>
      <dsp:spPr>
        <a:xfrm>
          <a:off x="3656647" y="542254"/>
          <a:ext cx="3521216" cy="19256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 dirty="0"/>
            <a:t>How do I trust again?</a:t>
          </a:r>
        </a:p>
      </dsp:txBody>
      <dsp:txXfrm>
        <a:off x="3750650" y="636257"/>
        <a:ext cx="3333210" cy="1737659"/>
      </dsp:txXfrm>
    </dsp:sp>
    <dsp:sp modelId="{6E5C81E3-3F17-4A53-9B54-F88BFA4BF371}">
      <dsp:nvSpPr>
        <dsp:cNvPr id="0" name=""/>
        <dsp:cNvSpPr/>
      </dsp:nvSpPr>
      <dsp:spPr>
        <a:xfrm>
          <a:off x="3656647" y="2708628"/>
          <a:ext cx="3521216" cy="19256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 dirty="0"/>
            <a:t>How do I get over fear?</a:t>
          </a:r>
        </a:p>
      </dsp:txBody>
      <dsp:txXfrm>
        <a:off x="3750650" y="2802631"/>
        <a:ext cx="3333210" cy="17376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4A9AC-395F-4367-B04C-40266A69F58F}">
      <dsp:nvSpPr>
        <dsp:cNvPr id="0" name=""/>
        <dsp:cNvSpPr/>
      </dsp:nvSpPr>
      <dsp:spPr>
        <a:xfrm>
          <a:off x="948019" y="0"/>
          <a:ext cx="5417256" cy="541725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74D6F4-CDE4-4B34-8D1D-E51A27E2600C}">
      <dsp:nvSpPr>
        <dsp:cNvPr id="0" name=""/>
        <dsp:cNvSpPr/>
      </dsp:nvSpPr>
      <dsp:spPr>
        <a:xfrm>
          <a:off x="3656647" y="542254"/>
          <a:ext cx="3521216" cy="38513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b="1" kern="1200" dirty="0"/>
            <a:t>How do I focus my mind?</a:t>
          </a:r>
        </a:p>
      </dsp:txBody>
      <dsp:txXfrm>
        <a:off x="3828539" y="714146"/>
        <a:ext cx="3177432" cy="3507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6/11/2018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6/11/2018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00EA6-0821-4AC5-933C-321AA654534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77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6/11/2018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6/11/2018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6/11/2018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6/11/2018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Seeds of Hope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Depression, Anxiety and Other Mental Health Issues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0B1517-ECF8-4A2E-8C16-04E518A23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are the symptoms of Anxiety?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2800" b="1" dirty="0"/>
          </a:p>
          <a:p>
            <a:pPr lvl="3"/>
            <a:r>
              <a:rPr lang="en-US" sz="9600" dirty="0"/>
              <a:t>Fear-Actual or perceived</a:t>
            </a:r>
          </a:p>
          <a:p>
            <a:pPr lvl="3"/>
            <a:r>
              <a:rPr lang="en-US" sz="9600" dirty="0"/>
              <a:t>Anger</a:t>
            </a:r>
          </a:p>
          <a:p>
            <a:pPr lvl="3"/>
            <a:r>
              <a:rPr lang="en-US" sz="9600" dirty="0"/>
              <a:t>Insomnia or Hypersomnia</a:t>
            </a:r>
          </a:p>
          <a:p>
            <a:pPr lvl="3"/>
            <a:r>
              <a:rPr lang="en-US" sz="9600" dirty="0"/>
              <a:t>Restlessness</a:t>
            </a:r>
          </a:p>
          <a:p>
            <a:pPr lvl="3"/>
            <a:r>
              <a:rPr lang="en-US" sz="9600" dirty="0"/>
              <a:t>Difficulty Concentrating or Focusing</a:t>
            </a:r>
          </a:p>
          <a:p>
            <a:pPr lvl="3"/>
            <a:r>
              <a:rPr lang="en-US" sz="9600" dirty="0"/>
              <a:t>Panic Attacks</a:t>
            </a:r>
          </a:p>
          <a:p>
            <a:pPr lvl="3"/>
            <a:r>
              <a:rPr lang="en-US" sz="9600" dirty="0"/>
              <a:t>Generalized Anxiety</a:t>
            </a:r>
          </a:p>
          <a:p>
            <a:pPr lvl="3"/>
            <a:r>
              <a:rPr lang="en-US" sz="9600" dirty="0"/>
              <a:t>Social Phobia</a:t>
            </a:r>
          </a:p>
          <a:p>
            <a:pPr lvl="3"/>
            <a:r>
              <a:rPr lang="en-US" sz="9600" dirty="0"/>
              <a:t>Dry mouth, sweating, tremors/shaking</a:t>
            </a:r>
          </a:p>
          <a:p>
            <a:pPr lvl="3"/>
            <a:r>
              <a:rPr lang="en-US" sz="9600" dirty="0"/>
              <a:t>Breathing Changes, increase, difficulty catching your breath or hyperventilation</a:t>
            </a:r>
          </a:p>
          <a:p>
            <a:pPr lvl="3"/>
            <a:r>
              <a:rPr lang="en-US" sz="9600" dirty="0"/>
              <a:t>Muscle Tension</a:t>
            </a:r>
          </a:p>
          <a:p>
            <a:pPr lvl="3"/>
            <a:r>
              <a:rPr lang="en-US" sz="9600" dirty="0"/>
              <a:t>Lump in the throat</a:t>
            </a:r>
          </a:p>
          <a:p>
            <a:pPr lvl="3"/>
            <a:endParaRPr lang="en-US" sz="7000" dirty="0"/>
          </a:p>
          <a:p>
            <a:pPr lvl="3"/>
            <a:endParaRPr lang="en-US" sz="7000" dirty="0"/>
          </a:p>
          <a:p>
            <a:pPr lvl="3"/>
            <a:endParaRPr lang="en-US" sz="7000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51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0B1517-ECF8-4A2E-8C16-04E518A23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is Optimal Anxiety?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0" lvl="3" indent="0">
              <a:buNone/>
            </a:pPr>
            <a:endParaRPr lang="en-US" sz="2400" dirty="0"/>
          </a:p>
          <a:p>
            <a:pPr lvl="3"/>
            <a:r>
              <a:rPr lang="en-US" sz="2800" dirty="0"/>
              <a:t>Sweet Spot</a:t>
            </a:r>
          </a:p>
          <a:p>
            <a:pPr lvl="3"/>
            <a:r>
              <a:rPr lang="en-US" sz="2800" dirty="0"/>
              <a:t>Increases Alertness</a:t>
            </a:r>
          </a:p>
          <a:p>
            <a:pPr lvl="3"/>
            <a:r>
              <a:rPr lang="en-US" sz="2800" dirty="0"/>
              <a:t>Increases Concentration and functioning</a:t>
            </a:r>
          </a:p>
          <a:p>
            <a:pPr lvl="3"/>
            <a:r>
              <a:rPr lang="en-US" sz="2800" dirty="0"/>
              <a:t>Decreases Distractibility</a:t>
            </a:r>
          </a:p>
          <a:p>
            <a:pPr lvl="3"/>
            <a:endParaRPr lang="en-US" sz="2800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88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Line of Defense</a:t>
            </a:r>
            <a:br>
              <a:rPr lang="en-US" b="1" dirty="0"/>
            </a:br>
            <a:r>
              <a:rPr lang="en-US" b="1" dirty="0"/>
              <a:t>Memorize Helpful Scripture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4D251-0A38-40BC-BC3C-58D9CA297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b="1" dirty="0"/>
          </a:p>
          <a:p>
            <a:r>
              <a:rPr lang="en-US" sz="3200" b="1" dirty="0"/>
              <a:t>In nothing be anxious; but in everything by prayer and supplication with thanksgiving let your requests be made known unto God. </a:t>
            </a:r>
            <a:br>
              <a:rPr lang="en-US" sz="3200" b="1" dirty="0"/>
            </a:br>
            <a:r>
              <a:rPr lang="en-US" sz="3200" b="1" dirty="0"/>
              <a:t>And the peace of God, which </a:t>
            </a:r>
            <a:r>
              <a:rPr lang="en-US" sz="3200" b="1" dirty="0" err="1"/>
              <a:t>passeth</a:t>
            </a:r>
            <a:r>
              <a:rPr lang="en-US" sz="3200" b="1" dirty="0"/>
              <a:t> all understanding, shall guard your hearts and your thoughts in Christ Jesus. </a:t>
            </a:r>
          </a:p>
          <a:p>
            <a:pPr marL="0" indent="0">
              <a:buNone/>
            </a:pPr>
            <a:r>
              <a:rPr lang="en-US" sz="3200" dirty="0"/>
              <a:t> (Philippians 4:6-7)</a:t>
            </a:r>
          </a:p>
        </p:txBody>
      </p:sp>
    </p:spTree>
    <p:extLst>
      <p:ext uri="{BB962C8B-B14F-4D97-AF65-F5344CB8AC3E}">
        <p14:creationId xmlns:p14="http://schemas.microsoft.com/office/powerpoint/2010/main" val="103432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19457-50D1-4217-8FE7-98426AF0E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Not Fear x 80</a:t>
            </a:r>
          </a:p>
        </p:txBody>
      </p:sp>
      <p:pic>
        <p:nvPicPr>
          <p:cNvPr id="5" name="Content Placeholder 4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8621AD9C-1E0F-41C6-8F55-A46A1834E7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012" y="1752600"/>
            <a:ext cx="6172200" cy="5087193"/>
          </a:xfrm>
        </p:spPr>
      </p:pic>
    </p:spTree>
    <p:extLst>
      <p:ext uri="{BB962C8B-B14F-4D97-AF65-F5344CB8AC3E}">
        <p14:creationId xmlns:p14="http://schemas.microsoft.com/office/powerpoint/2010/main" val="271718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3940D-A023-4D53-BD6E-390870ACD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2438400"/>
          </a:xfrm>
        </p:spPr>
        <p:txBody>
          <a:bodyPr/>
          <a:lstStyle/>
          <a:p>
            <a:r>
              <a:rPr lang="en-US" dirty="0"/>
              <a:t>			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719E90-EBEE-4C96-B2B7-3B2EA983A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2" y="381000"/>
            <a:ext cx="9982200" cy="598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3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F2D86-741C-44F9-902B-8CFED2012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036C88-F025-4E19-84E4-B18553ABB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12" y="381000"/>
            <a:ext cx="1016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2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2FAE2-5460-44E3-8E80-16232F5EA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85342-B26B-4348-A9DB-DFED44E59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Anger: Can it be Helpful??</a:t>
            </a: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r>
              <a:rPr lang="en-US" b="1" dirty="0"/>
              <a:t>Can it move us/propel us into action?</a:t>
            </a:r>
          </a:p>
          <a:p>
            <a:pPr marL="342900" indent="-342900">
              <a:buFontTx/>
              <a:buChar char="-"/>
            </a:pPr>
            <a:r>
              <a:rPr lang="en-US" b="1" dirty="0"/>
              <a:t>Can it help facilitate a change?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3EE661-6879-4EC6-922B-81DAF9813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51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2FAE2-5460-44E3-8E80-16232F5EA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85342-B26B-4348-A9DB-DFED44E59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Anger: Can it be Helpful??</a:t>
            </a: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r>
              <a:rPr lang="en-US" b="1" dirty="0"/>
              <a:t>Can it move us/propel us into action?</a:t>
            </a:r>
          </a:p>
          <a:p>
            <a:pPr marL="342900" indent="-342900">
              <a:buFontTx/>
              <a:buChar char="-"/>
            </a:pPr>
            <a:r>
              <a:rPr lang="en-US" b="1" dirty="0"/>
              <a:t>Can it help facilitate a change?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3EE661-6879-4EC6-922B-81DAF9813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A37625-6665-4D2F-B582-FB8437701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410" y="3200399"/>
            <a:ext cx="3886202" cy="3133725"/>
          </a:xfrm>
          <a:prstGeom prst="rect">
            <a:avLst/>
          </a:prstGeom>
        </p:spPr>
      </p:pic>
      <p:pic>
        <p:nvPicPr>
          <p:cNvPr id="8" name="Picture 7" descr="A person sitting on the ground&#10;&#10;Description generated with high confidence">
            <a:extLst>
              <a:ext uri="{FF2B5EF4-FFF2-40B4-BE49-F238E27FC236}">
                <a16:creationId xmlns:a16="http://schemas.microsoft.com/office/drawing/2014/main" id="{5430FDC2-8E72-4499-AEB8-66A68740B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11" y="3200400"/>
            <a:ext cx="5257801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8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2FAE2-5460-44E3-8E80-16232F5EA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85342-B26B-4348-A9DB-DFED44E59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Anger: Can it be Harmful??</a:t>
            </a:r>
            <a:endParaRPr lang="en-US" sz="3600" dirty="0"/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r>
              <a:rPr lang="en-US" b="1" dirty="0"/>
              <a:t>How does it feel?</a:t>
            </a:r>
          </a:p>
          <a:p>
            <a:pPr marL="342900" indent="-342900">
              <a:buFontTx/>
              <a:buChar char="-"/>
            </a:pPr>
            <a:r>
              <a:rPr lang="en-US" b="1" dirty="0"/>
              <a:t>Does it control you?</a:t>
            </a:r>
          </a:p>
          <a:p>
            <a:pPr marL="342900" indent="-342900">
              <a:buFontTx/>
              <a:buChar char="-"/>
            </a:pPr>
            <a:r>
              <a:rPr lang="en-US" b="1" dirty="0"/>
              <a:t>Does it restrict your life and choices?</a:t>
            </a:r>
          </a:p>
          <a:p>
            <a:pPr marL="342900" indent="-342900">
              <a:buFontTx/>
              <a:buChar char="-"/>
            </a:pPr>
            <a:r>
              <a:rPr lang="en-US" b="1" dirty="0"/>
              <a:t>Does it make you approachable?</a:t>
            </a:r>
          </a:p>
          <a:p>
            <a:pPr marL="342900" indent="-342900">
              <a:buFontTx/>
              <a:buChar char="-"/>
            </a:pPr>
            <a:r>
              <a:rPr lang="en-US" b="1" dirty="0"/>
              <a:t>Does it reflect the love of Jesus?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342900" indent="-342900">
              <a:buFontTx/>
              <a:buChar char="-"/>
            </a:pPr>
            <a:endParaRPr lang="en-US" sz="3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3EE661-6879-4EC6-922B-81DAF9813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CD5144-7435-4C06-8FED-9FA506A36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480" y="1652124"/>
            <a:ext cx="2657475" cy="391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7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2FAE2-5460-44E3-8E80-16232F5EA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85342-B26B-4348-A9DB-DFED44E59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Stop and Think…..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3EE661-6879-4EC6-922B-81DAF9813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A close up of a box&#10;&#10;Description generated with high confidence">
            <a:extLst>
              <a:ext uri="{FF2B5EF4-FFF2-40B4-BE49-F238E27FC236}">
                <a16:creationId xmlns:a16="http://schemas.microsoft.com/office/drawing/2014/main" id="{8F03962B-BC39-496C-8BEC-09959C8C2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412" y="1371600"/>
            <a:ext cx="5508434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5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4343400"/>
          </a:xfrm>
        </p:spPr>
        <p:txBody>
          <a:bodyPr>
            <a:normAutofit/>
          </a:bodyPr>
          <a:lstStyle/>
          <a:p>
            <a:r>
              <a:rPr lang="en-US" b="1" dirty="0"/>
              <a:t>Mission Statement: 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love and serve others with compassion and clinical excellence.  Love heals, we pay witness to its healing process. </a:t>
            </a:r>
          </a:p>
        </p:txBody>
      </p:sp>
    </p:spTree>
    <p:extLst>
      <p:ext uri="{BB962C8B-B14F-4D97-AF65-F5344CB8AC3E}">
        <p14:creationId xmlns:p14="http://schemas.microsoft.com/office/powerpoint/2010/main" val="99619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2FAE2-5460-44E3-8E80-16232F5EA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85342-B26B-4348-A9DB-DFED44E59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3EE661-6879-4EC6-922B-81DAF9813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F1BB9D-84D2-4B08-BF27-0D27E7F0A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412" y="676543"/>
            <a:ext cx="4953000" cy="587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0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10D81-7BE1-4480-9EC4-A73033495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REMEMBER…….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EF93282-1A75-4589-9B5F-0AFE601ECE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6860733"/>
              </p:ext>
            </p:extLst>
          </p:nvPr>
        </p:nvGraphicFramePr>
        <p:xfrm>
          <a:off x="2031471" y="720372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816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b="1" dirty="0"/>
              <a:t>Why Forgive???</a:t>
            </a: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sz="2400" b="1" dirty="0"/>
              <a:t>And forgive us our debts,</a:t>
            </a:r>
            <a:br>
              <a:rPr lang="en-US" sz="2400" b="1" dirty="0"/>
            </a:br>
            <a:r>
              <a:rPr lang="en-US" sz="2400" b="1" dirty="0"/>
              <a:t>as we also have forgiven our debtors And lead us not into temptation,</a:t>
            </a:r>
            <a:r>
              <a:rPr lang="en-US" sz="2400" b="1" baseline="30000" dirty="0"/>
              <a:t> </a:t>
            </a:r>
            <a:r>
              <a:rPr lang="en-US" sz="2400" b="1" dirty="0"/>
              <a:t>but deliver us from the evil (Matthew 6:12-13).</a:t>
            </a:r>
            <a:br>
              <a:rPr lang="en-US" sz="2400" b="1" dirty="0"/>
            </a:br>
            <a:endParaRPr lang="en-US" sz="2400" b="1" dirty="0"/>
          </a:p>
        </p:txBody>
      </p:sp>
      <p:pic>
        <p:nvPicPr>
          <p:cNvPr id="5" name="Picture Placeholder 4" descr="A view of a city at sunset&#10;&#10;Description generated with high confidence">
            <a:extLst>
              <a:ext uri="{FF2B5EF4-FFF2-40B4-BE49-F238E27FC236}">
                <a16:creationId xmlns:a16="http://schemas.microsoft.com/office/drawing/2014/main" id="{CC080712-50CC-4134-A6BE-43EBD57C139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17500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2514600"/>
          </a:xfrm>
        </p:spPr>
        <p:txBody>
          <a:bodyPr>
            <a:normAutofit lnSpcReduction="10000"/>
          </a:bodyPr>
          <a:lstStyle/>
          <a:p>
            <a:br>
              <a:rPr lang="en-US" b="1" dirty="0"/>
            </a:br>
            <a:br>
              <a:rPr lang="en-US" sz="2000" dirty="0"/>
            </a:br>
            <a:r>
              <a:rPr lang="en-US" sz="2400" b="1" dirty="0"/>
              <a:t>Bear with each other and forgive one another if any of you has a grievance against someone. Forgive as the Lord forgave you (Colossians 3:13).</a:t>
            </a:r>
          </a:p>
        </p:txBody>
      </p:sp>
    </p:spTree>
    <p:extLst>
      <p:ext uri="{BB962C8B-B14F-4D97-AF65-F5344CB8AC3E}">
        <p14:creationId xmlns:p14="http://schemas.microsoft.com/office/powerpoint/2010/main" val="276908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F8059-516C-4ACC-A37D-C10D7CC4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Questions..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8052F8D-3C00-4F3E-B818-CB7802047F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1917583"/>
              </p:ext>
            </p:extLst>
          </p:nvPr>
        </p:nvGraphicFramePr>
        <p:xfrm>
          <a:off x="2031471" y="720372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750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F8059-516C-4ACC-A37D-C10D7CC4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Questions..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8052F8D-3C00-4F3E-B818-CB7802047F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3531769"/>
              </p:ext>
            </p:extLst>
          </p:nvPr>
        </p:nvGraphicFramePr>
        <p:xfrm>
          <a:off x="2031471" y="720372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60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D21DB-6E89-4FEC-8EDE-5E3AC2785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picture containing sky, outdoor, car mirror, mirror&#10;&#10;Description generated with very high confidence">
            <a:extLst>
              <a:ext uri="{FF2B5EF4-FFF2-40B4-BE49-F238E27FC236}">
                <a16:creationId xmlns:a16="http://schemas.microsoft.com/office/drawing/2014/main" id="{054C1DE8-E6C5-4F0A-8388-0694C656D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2" y="174356"/>
            <a:ext cx="9071610" cy="615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2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2FAE2-5460-44E3-8E80-16232F5EA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85342-B26B-4348-A9DB-DFED44E59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Treatments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1. Counseling</a:t>
            </a:r>
          </a:p>
          <a:p>
            <a:pPr marL="0" indent="0">
              <a:buNone/>
            </a:pPr>
            <a:r>
              <a:rPr lang="en-US" dirty="0"/>
              <a:t> 2. Anti-Anxiety Medication</a:t>
            </a:r>
          </a:p>
          <a:p>
            <a:pPr marL="0" indent="0">
              <a:buNone/>
            </a:pPr>
            <a:r>
              <a:rPr lang="en-US" dirty="0"/>
              <a:t> 3. Counseling &amp; Anti-Anxiety Meds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3EE661-6879-4EC6-922B-81DAF9813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45052" y="4091552"/>
            <a:ext cx="3810000" cy="1524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44AC8293-7F05-438F-9F48-0C2FEB92A5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3429000"/>
            <a:ext cx="4787387" cy="30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4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2FAE2-5460-44E3-8E80-16232F5EA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85342-B26B-4348-A9DB-DFED44E59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What should I expect in counseling with me?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1. Support</a:t>
            </a:r>
          </a:p>
          <a:p>
            <a:pPr marL="0" indent="0">
              <a:buNone/>
            </a:pPr>
            <a:r>
              <a:rPr lang="en-US" dirty="0"/>
              <a:t> 2. Education</a:t>
            </a:r>
          </a:p>
          <a:p>
            <a:pPr marL="0" indent="0">
              <a:buNone/>
            </a:pPr>
            <a:r>
              <a:rPr lang="en-US" dirty="0"/>
              <a:t> 3. Feed back and interventions.</a:t>
            </a:r>
          </a:p>
          <a:p>
            <a:pPr marL="0" indent="0">
              <a:buNone/>
            </a:pPr>
            <a:r>
              <a:rPr lang="en-US" dirty="0"/>
              <a:t> 4. Prayer support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3EE661-6879-4EC6-922B-81DAF9813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45052" y="4091552"/>
            <a:ext cx="3810000" cy="1524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A person sitting on a chair&#10;&#10;Description generated with very high confidence">
            <a:extLst>
              <a:ext uri="{FF2B5EF4-FFF2-40B4-BE49-F238E27FC236}">
                <a16:creationId xmlns:a16="http://schemas.microsoft.com/office/drawing/2014/main" id="{0249120E-1ED5-441D-8996-471DA0AA9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540" y="3352800"/>
            <a:ext cx="4726422" cy="308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1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2FAE2-5460-44E3-8E80-16232F5EA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85342-B26B-4348-A9DB-DFED44E59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Should I take a medication</a:t>
            </a:r>
            <a:r>
              <a:rPr lang="en-US" sz="4000" b="1" dirty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1. What is best and wise?</a:t>
            </a:r>
          </a:p>
          <a:p>
            <a:pPr marL="0" indent="0">
              <a:buNone/>
            </a:pPr>
            <a:r>
              <a:rPr lang="en-US" dirty="0"/>
              <a:t> 2. Seek a trusted medical professional.</a:t>
            </a:r>
          </a:p>
          <a:p>
            <a:pPr marL="0" indent="0">
              <a:buNone/>
            </a:pPr>
            <a:r>
              <a:rPr lang="en-US" dirty="0"/>
              <a:t> 3. Find a supportive individual to help you  make the best decision about medication.</a:t>
            </a:r>
          </a:p>
          <a:p>
            <a:pPr marL="0" indent="0">
              <a:buNone/>
            </a:pPr>
            <a:r>
              <a:rPr lang="en-US" dirty="0"/>
              <a:t> 4. Understand that medications can help alleviate symptoms so that you can do the necessary work in counseling.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3EE661-6879-4EC6-922B-81DAF9813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45052" y="4091552"/>
            <a:ext cx="3810000" cy="1524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81EF25-F9F4-45AA-B9D7-F57DEF96A1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12" y="2362200"/>
            <a:ext cx="3928953" cy="261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0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2" y="2743200"/>
            <a:ext cx="9601200" cy="3886200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God of all grace, who called us to everlasting glory in Christ, will himself restore, confirm, strengthen and establish those who have suffered a little while. 1 Peter 5:10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 descr="A white sign with black text&#10;&#10;Description generated with very high confidence">
            <a:extLst>
              <a:ext uri="{FF2B5EF4-FFF2-40B4-BE49-F238E27FC236}">
                <a16:creationId xmlns:a16="http://schemas.microsoft.com/office/drawing/2014/main" id="{B70DE3F3-E36C-433C-8801-2DE5F6E96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12" y="152400"/>
            <a:ext cx="2438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2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F8059-516C-4ACC-A37D-C10D7CC4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Up…..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8052F8D-3C00-4F3E-B818-CB7802047F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7882178"/>
              </p:ext>
            </p:extLst>
          </p:nvPr>
        </p:nvGraphicFramePr>
        <p:xfrm>
          <a:off x="2031471" y="720372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257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2" y="2133600"/>
            <a:ext cx="9601200" cy="4495800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1 Peter 4:13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Rejoice in the measure that you share in Christ’s sufferings.  When His glory is revealed, you will rejoice exultantly. 1 Peter 4:13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REJOICE sounds paradoxical to Depression or Anxiety.  But so was Christ’s Cross to Redemption.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 descr="A person with a sunset in the background&#10;&#10;Description generated with high confidence">
            <a:extLst>
              <a:ext uri="{FF2B5EF4-FFF2-40B4-BE49-F238E27FC236}">
                <a16:creationId xmlns:a16="http://schemas.microsoft.com/office/drawing/2014/main" id="{C593B037-D550-4961-AFBB-5F20CBB53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12" y="304800"/>
            <a:ext cx="40671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7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08112" y="228600"/>
            <a:ext cx="9372599" cy="32004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70012" y="4191000"/>
            <a:ext cx="9029700" cy="2438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Shelly L. Polo, LCSW</a:t>
            </a:r>
          </a:p>
          <a:p>
            <a:pPr marL="0" indent="0" algn="ctr">
              <a:buNone/>
            </a:pPr>
            <a:r>
              <a:rPr lang="en-US" dirty="0"/>
              <a:t>87 Broadway Street, Ste 1</a:t>
            </a:r>
          </a:p>
          <a:p>
            <a:pPr marL="0" indent="0" algn="ctr">
              <a:buNone/>
            </a:pPr>
            <a:r>
              <a:rPr lang="en-US" dirty="0"/>
              <a:t>Colchester, CT 06415</a:t>
            </a:r>
          </a:p>
          <a:p>
            <a:pPr marL="0" indent="0" algn="ctr">
              <a:buNone/>
            </a:pPr>
            <a:r>
              <a:rPr lang="en-US" dirty="0"/>
              <a:t>(860) 931-7447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30D698-5A7F-4F8F-90C4-ED78896311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12" y="609600"/>
            <a:ext cx="3820054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2FAE2-5460-44E3-8E80-16232F5EA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3212" y="1752600"/>
            <a:ext cx="3810000" cy="2438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85342-B26B-4348-A9DB-DFED44E59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914" y="685800"/>
            <a:ext cx="6591298" cy="5562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Things I can do to help myself /my loved one?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b="1" dirty="0"/>
              <a:t>1. Establish or reestablish prayer discipline</a:t>
            </a:r>
          </a:p>
          <a:p>
            <a:pPr marL="0" indent="0">
              <a:buNone/>
            </a:pPr>
            <a:r>
              <a:rPr lang="en-US" sz="1800" b="1" dirty="0"/>
              <a:t> 2. Be gentle with yourself or your loved one.</a:t>
            </a:r>
          </a:p>
          <a:p>
            <a:pPr marL="0" indent="0">
              <a:buNone/>
            </a:pPr>
            <a:r>
              <a:rPr lang="en-US" sz="1800" b="1" dirty="0"/>
              <a:t> 3. Establish good sleep hygiene.</a:t>
            </a:r>
          </a:p>
          <a:p>
            <a:pPr marL="0" indent="0">
              <a:buNone/>
            </a:pPr>
            <a:r>
              <a:rPr lang="en-US" sz="1800" b="1" dirty="0"/>
              <a:t> 4. Establish a healthy diet.</a:t>
            </a:r>
          </a:p>
          <a:p>
            <a:pPr marL="0" indent="0">
              <a:buNone/>
            </a:pPr>
            <a:r>
              <a:rPr lang="en-US" sz="1800" b="1" dirty="0"/>
              <a:t> 5. Be with friends &amp; family even when it is difficult.</a:t>
            </a:r>
          </a:p>
          <a:p>
            <a:pPr marL="0" indent="0">
              <a:buNone/>
            </a:pPr>
            <a:r>
              <a:rPr lang="en-US" sz="1800" b="1" dirty="0"/>
              <a:t> 6. Exercise</a:t>
            </a:r>
          </a:p>
          <a:p>
            <a:pPr marL="0" indent="0">
              <a:buNone/>
            </a:pPr>
            <a:r>
              <a:rPr lang="en-US" sz="1800" b="1" dirty="0"/>
              <a:t> 7. Get outside in the sunshine.</a:t>
            </a:r>
          </a:p>
          <a:p>
            <a:pPr marL="0" indent="0">
              <a:buNone/>
            </a:pPr>
            <a:r>
              <a:rPr lang="en-US" sz="1800" b="1" dirty="0"/>
              <a:t> 8. Actively participate in counseling.</a:t>
            </a:r>
          </a:p>
          <a:p>
            <a:pPr marL="0" indent="0">
              <a:buNone/>
            </a:pPr>
            <a:r>
              <a:rPr lang="en-US" sz="1800" b="1" dirty="0"/>
              <a:t> 9. Take medications as directed.</a:t>
            </a:r>
          </a:p>
          <a:p>
            <a:pPr marL="0" indent="0">
              <a:buNone/>
            </a:pPr>
            <a:r>
              <a:rPr lang="en-US" sz="1800" b="1" dirty="0"/>
              <a:t> 10. Understand it’s a process.</a:t>
            </a:r>
          </a:p>
          <a:p>
            <a:pPr marL="0" indent="0">
              <a:buNone/>
            </a:pPr>
            <a:r>
              <a:rPr lang="en-US" sz="1800" b="1" dirty="0"/>
              <a:t> 11. Limit Alcohol Intake.</a:t>
            </a:r>
          </a:p>
          <a:p>
            <a:pPr marL="0" indent="0">
              <a:buNone/>
            </a:pPr>
            <a:r>
              <a:rPr lang="en-US" sz="1800" b="1" dirty="0"/>
              <a:t> 12. ASK FOR PRAYER!!!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3EE661-6879-4EC6-922B-81DAF9813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60182" y="4191000"/>
            <a:ext cx="3494870" cy="142455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A green and white street sign sitting on the side of a road&#10;&#10;Description generated with very high confidence">
            <a:extLst>
              <a:ext uri="{FF2B5EF4-FFF2-40B4-BE49-F238E27FC236}">
                <a16:creationId xmlns:a16="http://schemas.microsoft.com/office/drawing/2014/main" id="{887F0C20-81BE-421A-B58E-A9E7FE7B7B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617" y="1828800"/>
            <a:ext cx="30480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7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19E9A-0DE3-46A9-96C1-DA5E4273E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8B2D6-FD20-48AA-8C73-430F48B61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27385FE-AF69-4F9F-B017-693ED754E8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2" y="195071"/>
            <a:ext cx="8305800" cy="6412077"/>
          </a:xfrm>
        </p:spPr>
      </p:pic>
    </p:spTree>
    <p:extLst>
      <p:ext uri="{BB962C8B-B14F-4D97-AF65-F5344CB8AC3E}">
        <p14:creationId xmlns:p14="http://schemas.microsoft.com/office/powerpoint/2010/main" val="107765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5AA54-80E8-48BA-AA1C-DD9053523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329130-ADC3-4CAB-A894-889645A9A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59B10B-54AA-4B89-823E-FCCB15BB3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  <a:p>
            <a:r>
              <a:rPr lang="en-US" sz="3200" b="1" dirty="0"/>
              <a:t>Group Support</a:t>
            </a:r>
          </a:p>
          <a:p>
            <a:pPr marL="0" indent="0">
              <a:buNone/>
            </a:pPr>
            <a:r>
              <a:rPr lang="en-US" sz="3200" dirty="0"/>
              <a:t> -</a:t>
            </a:r>
            <a:r>
              <a:rPr lang="en-US" dirty="0"/>
              <a:t>Create informal groups</a:t>
            </a:r>
          </a:p>
          <a:p>
            <a:pPr marL="0" indent="0">
              <a:buNone/>
            </a:pPr>
            <a:r>
              <a:rPr lang="en-US" dirty="0"/>
              <a:t>	in families and the faith community</a:t>
            </a:r>
          </a:p>
          <a:p>
            <a:endParaRPr lang="en-US" sz="3200" dirty="0"/>
          </a:p>
          <a:p>
            <a:r>
              <a:rPr lang="en-US" sz="3200" dirty="0"/>
              <a:t>Write your own love story</a:t>
            </a:r>
          </a:p>
          <a:p>
            <a:pPr marL="0" indent="0">
              <a:buNone/>
            </a:pPr>
            <a:r>
              <a:rPr lang="en-US" b="1" dirty="0"/>
              <a:t>  - </a:t>
            </a:r>
            <a:r>
              <a:rPr lang="en-US" dirty="0"/>
              <a:t>Witness or Testimony</a:t>
            </a:r>
          </a:p>
          <a:p>
            <a:pPr marL="274320" lvl="1" indent="0">
              <a:buNone/>
            </a:pPr>
            <a:r>
              <a:rPr lang="en-US" dirty="0"/>
              <a:t> 	-Threads of God Presence</a:t>
            </a:r>
          </a:p>
          <a:p>
            <a:pPr marL="274320" lvl="1" indent="0">
              <a:buNone/>
            </a:pPr>
            <a:r>
              <a:rPr lang="en-US" dirty="0"/>
              <a:t> 	- Create a new life in Christ</a:t>
            </a:r>
          </a:p>
          <a:p>
            <a:pPr marL="274320" lvl="1" indent="0">
              <a:buNone/>
            </a:pPr>
            <a:r>
              <a:rPr lang="en-US" dirty="0"/>
              <a:t> 	- Live your new life in Joy</a:t>
            </a:r>
          </a:p>
          <a:p>
            <a:pPr marL="274320" lvl="1" indent="0">
              <a:buNone/>
            </a:pPr>
            <a:endParaRPr lang="en-US" b="1" dirty="0"/>
          </a:p>
          <a:p>
            <a:pPr marL="274320" lvl="1" indent="0">
              <a:buNone/>
            </a:pPr>
            <a:endParaRPr lang="en-US" b="1" dirty="0"/>
          </a:p>
          <a:p>
            <a:pPr marL="274320" lvl="1" indent="0">
              <a:buNone/>
            </a:pPr>
            <a:endParaRPr lang="en-US" b="1" dirty="0"/>
          </a:p>
          <a:p>
            <a:pPr lvl="1"/>
            <a:endParaRPr lang="en-US" b="1" dirty="0"/>
          </a:p>
          <a:p>
            <a:pPr marL="27432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70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4E794-E315-4BF2-A9E0-A71D1C546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67BED-E46B-46CA-854E-AC6E656AA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Lens and expectations</a:t>
            </a:r>
          </a:p>
          <a:p>
            <a:pPr marL="0" indent="0">
              <a:buNone/>
            </a:pPr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A8F57C-7CA1-4E0B-AD63-D5FFBEE68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close up of sunglasses&#10;&#10;Description generated with high confidence">
            <a:extLst>
              <a:ext uri="{FF2B5EF4-FFF2-40B4-BE49-F238E27FC236}">
                <a16:creationId xmlns:a16="http://schemas.microsoft.com/office/drawing/2014/main" id="{A2DFE58C-2B9F-4EE4-96D7-848B97057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952" y="1587500"/>
            <a:ext cx="812292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F8059-516C-4ACC-A37D-C10D7CC4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Tonight’s ???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8052F8D-3C00-4F3E-B818-CB7802047F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4072628"/>
              </p:ext>
            </p:extLst>
          </p:nvPr>
        </p:nvGraphicFramePr>
        <p:xfrm>
          <a:off x="2031471" y="720372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192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0B1517-ECF8-4A2E-8C16-04E518A23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Anxiety?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sz="8000" b="1" dirty="0"/>
          </a:p>
          <a:p>
            <a:r>
              <a:rPr lang="en-US" sz="8000" b="1" dirty="0"/>
              <a:t>A state consisting of psychological and</a:t>
            </a:r>
          </a:p>
          <a:p>
            <a:pPr marL="0" indent="0">
              <a:buNone/>
            </a:pPr>
            <a:r>
              <a:rPr lang="en-US" sz="8000" b="1" dirty="0"/>
              <a:t> physical symptoms brought about by a    </a:t>
            </a:r>
          </a:p>
          <a:p>
            <a:pPr marL="0" indent="0">
              <a:buNone/>
            </a:pPr>
            <a:r>
              <a:rPr lang="en-US" sz="8000" b="1" dirty="0"/>
              <a:t> sense of apprehension at a perceived </a:t>
            </a:r>
          </a:p>
          <a:p>
            <a:pPr marL="0" indent="0">
              <a:buNone/>
            </a:pPr>
            <a:r>
              <a:rPr lang="en-US" sz="8000" b="1" dirty="0"/>
              <a:t> threat. These psychological &amp; physical</a:t>
            </a:r>
          </a:p>
          <a:p>
            <a:pPr marL="0" indent="0">
              <a:buNone/>
            </a:pPr>
            <a:r>
              <a:rPr lang="en-US" sz="8000" b="1" dirty="0"/>
              <a:t> symptoms vary greatly according to the</a:t>
            </a:r>
          </a:p>
          <a:p>
            <a:pPr marL="0" indent="0">
              <a:buNone/>
            </a:pPr>
            <a:r>
              <a:rPr lang="en-US" sz="8000" b="1" dirty="0"/>
              <a:t> nature and magnitude of the perceived </a:t>
            </a:r>
          </a:p>
          <a:p>
            <a:pPr marL="0" indent="0">
              <a:buNone/>
            </a:pPr>
            <a:r>
              <a:rPr lang="en-US" sz="8000" b="1" dirty="0"/>
              <a:t> threat, and from one person to another.</a:t>
            </a:r>
          </a:p>
          <a:p>
            <a:pPr marL="0" indent="0">
              <a:buNone/>
            </a:pPr>
            <a:endParaRPr lang="en-US" sz="8000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95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4873beb7-5857-4685-be1f-d57550cc96cc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3281</TotalTime>
  <Words>588</Words>
  <Application>Microsoft Office PowerPoint</Application>
  <PresentationFormat>Custom</PresentationFormat>
  <Paragraphs>146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Euphemia</vt:lpstr>
      <vt:lpstr>Serenity 16x9</vt:lpstr>
      <vt:lpstr>Seeds of Hope</vt:lpstr>
      <vt:lpstr>Mission Statement:    To love and serve others with compassion and clinical excellence.  Love heals, we pay witness to its healing process. </vt:lpstr>
      <vt:lpstr>Follow Up…..</vt:lpstr>
      <vt:lpstr>PowerPoint Presentation</vt:lpstr>
      <vt:lpstr>PowerPoint Presentation</vt:lpstr>
      <vt:lpstr>PowerPoint Presentation</vt:lpstr>
      <vt:lpstr>PowerPoint Presentation</vt:lpstr>
      <vt:lpstr>Tonight’s ???</vt:lpstr>
      <vt:lpstr>What is Anxiety?</vt:lpstr>
      <vt:lpstr>What are the symptoms of Anxiety?</vt:lpstr>
      <vt:lpstr>What is Optimal Anxiety?</vt:lpstr>
      <vt:lpstr> 1st Line of Defense Memorize Helpful Scripture </vt:lpstr>
      <vt:lpstr>Do Not Fear x 80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REMEMBER…….</vt:lpstr>
      <vt:lpstr>        Why Forgive???   And forgive us our debts, as we also have forgiven our debtors And lead us not into temptation, but deliver us from the evil (Matthew 6:12-13). </vt:lpstr>
      <vt:lpstr>More Questions..</vt:lpstr>
      <vt:lpstr>More Questions..</vt:lpstr>
      <vt:lpstr>PowerPoint Presentation</vt:lpstr>
      <vt:lpstr>PowerPoint Presentation</vt:lpstr>
      <vt:lpstr>PowerPoint Presentation</vt:lpstr>
      <vt:lpstr>PowerPoint Presentation</vt:lpstr>
      <vt:lpstr>                   The God of all grace, who called us to everlasting glory in Christ, will himself restore, confirm, strengthen and establish those who have suffered a little while. 1 Peter 5:10  </vt:lpstr>
      <vt:lpstr>            1 Peter 4:13  Rejoice in the measure that you share in Christ’s sufferings.  When His glory is revealed, you will rejoice exultantly. 1 Peter 4:13  REJOICE sounds paradoxical to Depression or Anxiety.  But so was Christ’s Cross to Redemption. 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Seeds of Hope</dc:title>
  <dc:creator>Shelly Polo</dc:creator>
  <cp:lastModifiedBy>Shelly Polo</cp:lastModifiedBy>
  <cp:revision>72</cp:revision>
  <dcterms:created xsi:type="dcterms:W3CDTF">2018-06-02T18:40:48Z</dcterms:created>
  <dcterms:modified xsi:type="dcterms:W3CDTF">2018-06-11T19:56:20Z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